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1432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F9423-F7C4-4462-BC9E-5B12696A9EA4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8E71D-4897-4176-916B-5C38072172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22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8E71D-4897-4176-916B-5C38072172C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549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20917-C624-CB66-99D5-0FB5927C9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1B4A7-AD5D-7727-17F8-152152D76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8D036-6411-87F6-9686-E1CFECAB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332F-4AE8-4F2A-822E-E7BFB9B2A655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3D03C-6FDA-9198-6110-A57DEE21C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61495-A20E-918B-2371-0A4B695B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C800-ADD4-44DE-8345-6731E687C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61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5ABAB-068F-F052-118D-0E8D2EA93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0AD31-FCCC-B932-3CE7-6538E52C0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6FCB4-03E7-2F1D-11E8-9CEDF56C5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332F-4AE8-4F2A-822E-E7BFB9B2A655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8158E-AF55-94CF-4425-6EDC7E336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64D0E-6185-46C2-9DF5-1B3FCFC2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C800-ADD4-44DE-8345-6731E687C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95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1F4FE5-D99B-A005-E2EF-0C9B5D7D26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8F7CB-77AB-6A24-D2D8-26D561734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B58BE-DAF4-5623-1472-F856037A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332F-4AE8-4F2A-822E-E7BFB9B2A655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8B37-9133-43D1-31EB-83F2A1E06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6887E-5E53-69EF-81BB-3EDD38F69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C800-ADD4-44DE-8345-6731E687C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99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E2CBB-B62A-BE4F-995D-94EB05FB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891AA-A528-7E81-3C4C-4778C9FEF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33603-4879-1FAB-1ACC-2CD606698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332F-4AE8-4F2A-822E-E7BFB9B2A655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63842-F344-8848-747D-81156D1E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2FD83-68A0-D476-84ED-AA707B4B4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C800-ADD4-44DE-8345-6731E687C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20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AA222-40A1-5CD8-33C2-B99756075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E5EAA-3050-CF6C-DF0C-B586159CE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8DEBC-E34C-B6D5-19E8-AE0154EB4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332F-4AE8-4F2A-822E-E7BFB9B2A655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871E3-DA18-AAE2-A73E-05A378D9C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36E47-893A-B321-D198-DBA0C37E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C800-ADD4-44DE-8345-6731E687C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95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722FA-D7A6-F273-0645-2829A6B4E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8EC17-2557-6C6E-3ADE-9AC832752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F2075-00D5-EB8E-F2A7-2A504A283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45493-1CA3-252A-9B12-505B9C9FD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332F-4AE8-4F2A-822E-E7BFB9B2A655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111A2-98BF-D40F-6677-614C54182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AFC53-3DC2-D7E5-D18F-658831CBB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C800-ADD4-44DE-8345-6731E687C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90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A7B31-DDC8-4F86-9AA1-B0671686B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35431-06CD-C885-A453-EE33469AF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68228-760A-4A5C-0BD5-D96879F8B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94E465-B15A-53FA-1736-A23B2C4DB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80FAF4-6D00-E1F8-0AF3-106B0B66B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2CC5BA-B057-6436-00B4-87AE494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332F-4AE8-4F2A-822E-E7BFB9B2A655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6D194D-22E9-AF64-7F05-69E6A6EE5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088F7E-4595-7AED-C767-0EED5DE7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C800-ADD4-44DE-8345-6731E687C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30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D07E9-B98F-3C5C-4B60-3EF5F7941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FF10BF-8C42-FC92-369F-11EF91736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332F-4AE8-4F2A-822E-E7BFB9B2A655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AF5B41-DC83-5973-A07F-B7193A08B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856083-7683-4C80-E5C2-5001EF73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C800-ADD4-44DE-8345-6731E687C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04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3FCFC7-FE26-8736-C4BA-214A4D7A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332F-4AE8-4F2A-822E-E7BFB9B2A655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F8DB97-D3B9-277C-CA31-5AC3ABF9D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32773-C551-B507-EBB7-C44D4D61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C800-ADD4-44DE-8345-6731E687C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55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AE1F6-6858-337F-59FD-4AE871E9B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960B2-889C-6053-36E7-9833AA1B9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5B9D0B-42B0-2125-ACEA-B1F0FFCE0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E0FFC-5E93-E46F-9EB6-CE0C81605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332F-4AE8-4F2A-822E-E7BFB9B2A655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0F5AF-B2C5-4FF8-B748-1A6CE67B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FD260-8FF5-FEAA-4D2B-AFC48D00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C800-ADD4-44DE-8345-6731E687C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77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8882-6857-DC54-E410-0C01E6E19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D1DE11-D2A0-05ED-0822-1EA10DCE25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D23BF-EB75-5391-76FB-CD8B39161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F43CC-2AF5-E7CE-C2D5-32044700E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332F-4AE8-4F2A-822E-E7BFB9B2A655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95A8E-BD41-FC0B-CEB8-64D73F81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383AC-EEFE-3CB0-DD2F-2DC2AD8A0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C800-ADD4-44DE-8345-6731E687C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52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B4DE3A-397E-619C-79BD-21DFEA3BD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D6F5E-F757-E28D-A888-02DBEA7A7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2EEBF-CE33-6903-BC8C-1DE33E97F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00332F-4AE8-4F2A-822E-E7BFB9B2A655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8D306-B35B-B65E-062B-BB59838D4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A7F42-C769-905B-48D9-3A416879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40C800-ADD4-44DE-8345-6731E687C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26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65C084-A6CB-FCF2-A12D-D2F4E4386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184" y="-4"/>
            <a:ext cx="279505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B73153-5142-66EC-5EFD-995D48901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04" y="0"/>
            <a:ext cx="279505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16AC12-1F14-5153-452C-9BD80D38F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563" y="-4"/>
            <a:ext cx="279505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657E2A-AF8B-27AB-6D41-ABAA9D1D5A7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179" t="16984" r="5179" b="19207"/>
          <a:stretch/>
        </p:blipFill>
        <p:spPr>
          <a:xfrm rot="16200000">
            <a:off x="7365473" y="2031468"/>
            <a:ext cx="6857998" cy="279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85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Katherine Grainger</dc:creator>
  <cp:lastModifiedBy>Catherine Bennett</cp:lastModifiedBy>
  <cp:revision>2</cp:revision>
  <dcterms:created xsi:type="dcterms:W3CDTF">2025-03-03T17:04:26Z</dcterms:created>
  <dcterms:modified xsi:type="dcterms:W3CDTF">2025-04-25T13:31:42Z</dcterms:modified>
</cp:coreProperties>
</file>