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62" r:id="rId8"/>
    <p:sldId id="259" r:id="rId9"/>
    <p:sldId id="258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FEBE5"/>
    <a:srgbClr val="EAEDF2"/>
    <a:srgbClr val="269D9A"/>
    <a:srgbClr val="87E3E1"/>
    <a:srgbClr val="33CCCC"/>
    <a:srgbClr val="FFFAEB"/>
    <a:srgbClr val="2BAEAB"/>
    <a:srgbClr val="D23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93B2C-8B2A-41AF-A53A-8746A13D0CD3}" v="57" dt="2021-04-20T07:53:12.501"/>
    <p1510:client id="{4F75D01A-801C-4452-9F51-8E2E2283E032}" v="38" dt="2021-04-22T15:03:54.161"/>
    <p1510:client id="{D3716411-8363-4FB9-82CE-8FF7069A10BD}" v="23" dt="2021-04-22T15:02:3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i Phipps" userId="S::jacqui.phipps_suffolk.gov.uk#ext#@newanglialep.onmicrosoft.com::fe34de7e-0e79-4af3-aaf4-b16e2369f3bc" providerId="AD" clId="Web-{D3716411-8363-4FB9-82CE-8FF7069A10BD}"/>
    <pc:docChg chg="modSld">
      <pc:chgData name="Jacqui Phipps" userId="S::jacqui.phipps_suffolk.gov.uk#ext#@newanglialep.onmicrosoft.com::fe34de7e-0e79-4af3-aaf4-b16e2369f3bc" providerId="AD" clId="Web-{D3716411-8363-4FB9-82CE-8FF7069A10BD}" dt="2021-04-22T15:02:28.968" v="12" actId="20577"/>
      <pc:docMkLst>
        <pc:docMk/>
      </pc:docMkLst>
      <pc:sldChg chg="modSp">
        <pc:chgData name="Jacqui Phipps" userId="S::jacqui.phipps_suffolk.gov.uk#ext#@newanglialep.onmicrosoft.com::fe34de7e-0e79-4af3-aaf4-b16e2369f3bc" providerId="AD" clId="Web-{D3716411-8363-4FB9-82CE-8FF7069A10BD}" dt="2021-04-22T15:02:28.968" v="12" actId="20577"/>
        <pc:sldMkLst>
          <pc:docMk/>
          <pc:sldMk cId="313968642" sldId="257"/>
        </pc:sldMkLst>
        <pc:spChg chg="mod">
          <ac:chgData name="Jacqui Phipps" userId="S::jacqui.phipps_suffolk.gov.uk#ext#@newanglialep.onmicrosoft.com::fe34de7e-0e79-4af3-aaf4-b16e2369f3bc" providerId="AD" clId="Web-{D3716411-8363-4FB9-82CE-8FF7069A10BD}" dt="2021-04-22T15:02:28.968" v="12" actId="20577"/>
          <ac:spMkLst>
            <pc:docMk/>
            <pc:sldMk cId="313968642" sldId="257"/>
            <ac:spMk id="7" creationId="{8E8D0078-9F22-450F-986D-C810CF5A07A7}"/>
          </ac:spMkLst>
        </pc:spChg>
      </pc:sldChg>
    </pc:docChg>
  </pc:docChgLst>
  <pc:docChgLst>
    <pc:chgData name="Maggie Leggoe" userId="792cace3-042f-4204-b33a-72c9024875b7" providerId="ADAL" clId="{0B793B2C-8B2A-41AF-A53A-8746A13D0CD3}"/>
    <pc:docChg chg="undo custSel addSld delSld modSld">
      <pc:chgData name="Maggie Leggoe" userId="792cace3-042f-4204-b33a-72c9024875b7" providerId="ADAL" clId="{0B793B2C-8B2A-41AF-A53A-8746A13D0CD3}" dt="2021-04-20T07:53:37.227" v="761" actId="207"/>
      <pc:docMkLst>
        <pc:docMk/>
      </pc:docMkLst>
      <pc:sldChg chg="addSp modSp mod">
        <pc:chgData name="Maggie Leggoe" userId="792cace3-042f-4204-b33a-72c9024875b7" providerId="ADAL" clId="{0B793B2C-8B2A-41AF-A53A-8746A13D0CD3}" dt="2021-04-19T13:00:20.798" v="56" actId="1076"/>
        <pc:sldMkLst>
          <pc:docMk/>
          <pc:sldMk cId="313968642" sldId="257"/>
        </pc:sldMkLst>
        <pc:spChg chg="mod">
          <ac:chgData name="Maggie Leggoe" userId="792cace3-042f-4204-b33a-72c9024875b7" providerId="ADAL" clId="{0B793B2C-8B2A-41AF-A53A-8746A13D0CD3}" dt="2021-04-19T13:00:20.798" v="56" actId="1076"/>
          <ac:spMkLst>
            <pc:docMk/>
            <pc:sldMk cId="313968642" sldId="257"/>
            <ac:spMk id="5" creationId="{D6D06FD0-999D-4BC3-9397-07B692A94CCD}"/>
          </ac:spMkLst>
        </pc:spChg>
        <pc:spChg chg="add mod">
          <ac:chgData name="Maggie Leggoe" userId="792cace3-042f-4204-b33a-72c9024875b7" providerId="ADAL" clId="{0B793B2C-8B2A-41AF-A53A-8746A13D0CD3}" dt="2021-04-19T13:00:11.247" v="54" actId="1076"/>
          <ac:spMkLst>
            <pc:docMk/>
            <pc:sldMk cId="313968642" sldId="257"/>
            <ac:spMk id="6" creationId="{25AFD464-72B7-475D-B118-ACBE790953DC}"/>
          </ac:spMkLst>
        </pc:spChg>
        <pc:spChg chg="add mod">
          <ac:chgData name="Maggie Leggoe" userId="792cace3-042f-4204-b33a-72c9024875b7" providerId="ADAL" clId="{0B793B2C-8B2A-41AF-A53A-8746A13D0CD3}" dt="2021-04-19T12:58:55.663" v="37" actId="1076"/>
          <ac:spMkLst>
            <pc:docMk/>
            <pc:sldMk cId="313968642" sldId="257"/>
            <ac:spMk id="7" creationId="{8E8D0078-9F22-450F-986D-C810CF5A07A7}"/>
          </ac:spMkLst>
        </pc:spChg>
        <pc:picChg chg="add mod">
          <ac:chgData name="Maggie Leggoe" userId="792cace3-042f-4204-b33a-72c9024875b7" providerId="ADAL" clId="{0B793B2C-8B2A-41AF-A53A-8746A13D0CD3}" dt="2021-04-19T12:59:56.427" v="52" actId="1076"/>
          <ac:picMkLst>
            <pc:docMk/>
            <pc:sldMk cId="313968642" sldId="257"/>
            <ac:picMk id="3" creationId="{9C038B57-9E37-42AD-A76F-5CCD1C876EC1}"/>
          </ac:picMkLst>
        </pc:picChg>
      </pc:sldChg>
      <pc:sldChg chg="modSp mod">
        <pc:chgData name="Maggie Leggoe" userId="792cace3-042f-4204-b33a-72c9024875b7" providerId="ADAL" clId="{0B793B2C-8B2A-41AF-A53A-8746A13D0CD3}" dt="2021-04-20T07:53:28.897" v="760" actId="207"/>
        <pc:sldMkLst>
          <pc:docMk/>
          <pc:sldMk cId="1088282694" sldId="258"/>
        </pc:sldMkLst>
        <pc:picChg chg="mod">
          <ac:chgData name="Maggie Leggoe" userId="792cace3-042f-4204-b33a-72c9024875b7" providerId="ADAL" clId="{0B793B2C-8B2A-41AF-A53A-8746A13D0CD3}" dt="2021-04-20T07:53:28.897" v="760" actId="207"/>
          <ac:picMkLst>
            <pc:docMk/>
            <pc:sldMk cId="1088282694" sldId="258"/>
            <ac:picMk id="4" creationId="{AE94B620-A5B2-45DB-9CFC-6CC1A9691356}"/>
          </ac:picMkLst>
        </pc:picChg>
      </pc:sldChg>
      <pc:sldChg chg="modSp mod setBg">
        <pc:chgData name="Maggie Leggoe" userId="792cace3-042f-4204-b33a-72c9024875b7" providerId="ADAL" clId="{0B793B2C-8B2A-41AF-A53A-8746A13D0CD3}" dt="2021-04-20T07:53:20.714" v="759" actId="207"/>
        <pc:sldMkLst>
          <pc:docMk/>
          <pc:sldMk cId="3320655343" sldId="259"/>
        </pc:sldMkLst>
        <pc:picChg chg="mod">
          <ac:chgData name="Maggie Leggoe" userId="792cace3-042f-4204-b33a-72c9024875b7" providerId="ADAL" clId="{0B793B2C-8B2A-41AF-A53A-8746A13D0CD3}" dt="2021-04-20T07:53:20.714" v="759" actId="207"/>
          <ac:picMkLst>
            <pc:docMk/>
            <pc:sldMk cId="3320655343" sldId="259"/>
            <ac:picMk id="4" creationId="{D53487CC-0BDB-45EB-B677-3175FD02C0E8}"/>
          </ac:picMkLst>
        </pc:picChg>
      </pc:sldChg>
      <pc:sldChg chg="modSp mod">
        <pc:chgData name="Maggie Leggoe" userId="792cace3-042f-4204-b33a-72c9024875b7" providerId="ADAL" clId="{0B793B2C-8B2A-41AF-A53A-8746A13D0CD3}" dt="2021-04-20T07:53:37.227" v="761" actId="207"/>
        <pc:sldMkLst>
          <pc:docMk/>
          <pc:sldMk cId="3809332372" sldId="260"/>
        </pc:sldMkLst>
        <pc:picChg chg="mod">
          <ac:chgData name="Maggie Leggoe" userId="792cace3-042f-4204-b33a-72c9024875b7" providerId="ADAL" clId="{0B793B2C-8B2A-41AF-A53A-8746A13D0CD3}" dt="2021-04-20T07:53:37.227" v="761" actId="207"/>
          <ac:picMkLst>
            <pc:docMk/>
            <pc:sldMk cId="3809332372" sldId="260"/>
            <ac:picMk id="4" creationId="{6E2E9B82-464B-4B66-B889-8AECF19A8434}"/>
          </ac:picMkLst>
        </pc:picChg>
      </pc:sldChg>
      <pc:sldChg chg="addSp modSp mod">
        <pc:chgData name="Maggie Leggoe" userId="792cace3-042f-4204-b33a-72c9024875b7" providerId="ADAL" clId="{0B793B2C-8B2A-41AF-A53A-8746A13D0CD3}" dt="2021-04-19T13:54:02.411" v="746"/>
        <pc:sldMkLst>
          <pc:docMk/>
          <pc:sldMk cId="2314489040" sldId="261"/>
        </pc:sldMkLst>
        <pc:spChg chg="mod">
          <ac:chgData name="Maggie Leggoe" userId="792cace3-042f-4204-b33a-72c9024875b7" providerId="ADAL" clId="{0B793B2C-8B2A-41AF-A53A-8746A13D0CD3}" dt="2021-04-19T12:56:36.955" v="11" actId="1076"/>
          <ac:spMkLst>
            <pc:docMk/>
            <pc:sldMk cId="2314489040" sldId="261"/>
            <ac:spMk id="3" creationId="{3BA44761-7761-4418-9F27-2910035C2A57}"/>
          </ac:spMkLst>
        </pc:spChg>
        <pc:spChg chg="add mod">
          <ac:chgData name="Maggie Leggoe" userId="792cace3-042f-4204-b33a-72c9024875b7" providerId="ADAL" clId="{0B793B2C-8B2A-41AF-A53A-8746A13D0CD3}" dt="2021-04-19T12:55:57.987" v="3" actId="207"/>
          <ac:spMkLst>
            <pc:docMk/>
            <pc:sldMk cId="2314489040" sldId="261"/>
            <ac:spMk id="4" creationId="{8E60BA08-6AEE-4A7C-BF62-2073FAD0EEEA}"/>
          </ac:spMkLst>
        </pc:spChg>
        <pc:picChg chg="add mod">
          <ac:chgData name="Maggie Leggoe" userId="792cace3-042f-4204-b33a-72c9024875b7" providerId="ADAL" clId="{0B793B2C-8B2A-41AF-A53A-8746A13D0CD3}" dt="2021-04-19T13:54:02.411" v="746"/>
          <ac:picMkLst>
            <pc:docMk/>
            <pc:sldMk cId="2314489040" sldId="261"/>
            <ac:picMk id="5" creationId="{AD4A0EE2-5830-4A1B-B624-E87575F87119}"/>
          </ac:picMkLst>
        </pc:picChg>
      </pc:sldChg>
      <pc:sldChg chg="addSp delSp modSp mod">
        <pc:chgData name="Maggie Leggoe" userId="792cace3-042f-4204-b33a-72c9024875b7" providerId="ADAL" clId="{0B793B2C-8B2A-41AF-A53A-8746A13D0CD3}" dt="2021-04-19T13:50:28.901" v="724" actId="478"/>
        <pc:sldMkLst>
          <pc:docMk/>
          <pc:sldMk cId="3215072734" sldId="262"/>
        </pc:sldMkLst>
        <pc:spChg chg="mod">
          <ac:chgData name="Maggie Leggoe" userId="792cace3-042f-4204-b33a-72c9024875b7" providerId="ADAL" clId="{0B793B2C-8B2A-41AF-A53A-8746A13D0CD3}" dt="2021-04-19T13:11:05.308" v="190" actId="14100"/>
          <ac:spMkLst>
            <pc:docMk/>
            <pc:sldMk cId="3215072734" sldId="262"/>
            <ac:spMk id="6" creationId="{3BDF05EF-5587-46B0-A7D7-B6AAD2134CDC}"/>
          </ac:spMkLst>
        </pc:spChg>
        <pc:spChg chg="add mod">
          <ac:chgData name="Maggie Leggoe" userId="792cace3-042f-4204-b33a-72c9024875b7" providerId="ADAL" clId="{0B793B2C-8B2A-41AF-A53A-8746A13D0CD3}" dt="2021-04-19T13:44:14.480" v="710" actId="1076"/>
          <ac:spMkLst>
            <pc:docMk/>
            <pc:sldMk cId="3215072734" sldId="262"/>
            <ac:spMk id="7" creationId="{5F6AD060-3A3A-4FF9-B917-B98A5529327C}"/>
          </ac:spMkLst>
        </pc:spChg>
        <pc:picChg chg="add mod">
          <ac:chgData name="Maggie Leggoe" userId="792cace3-042f-4204-b33a-72c9024875b7" providerId="ADAL" clId="{0B793B2C-8B2A-41AF-A53A-8746A13D0CD3}" dt="2021-04-19T13:44:04.383" v="707" actId="1076"/>
          <ac:picMkLst>
            <pc:docMk/>
            <pc:sldMk cId="3215072734" sldId="262"/>
            <ac:picMk id="4" creationId="{FEB45B0D-B0BD-4934-9E13-44F77FD16745}"/>
          </ac:picMkLst>
        </pc:picChg>
        <pc:picChg chg="mod">
          <ac:chgData name="Maggie Leggoe" userId="792cace3-042f-4204-b33a-72c9024875b7" providerId="ADAL" clId="{0B793B2C-8B2A-41AF-A53A-8746A13D0CD3}" dt="2021-04-19T13:44:26.914" v="711" actId="1076"/>
          <ac:picMkLst>
            <pc:docMk/>
            <pc:sldMk cId="3215072734" sldId="262"/>
            <ac:picMk id="5" creationId="{9C535017-867C-41D1-8B9E-85C61EC69475}"/>
          </ac:picMkLst>
        </pc:picChg>
        <pc:picChg chg="add del mod modCrop">
          <ac:chgData name="Maggie Leggoe" userId="792cace3-042f-4204-b33a-72c9024875b7" providerId="ADAL" clId="{0B793B2C-8B2A-41AF-A53A-8746A13D0CD3}" dt="2021-04-19T13:06:32.445" v="96" actId="21"/>
          <ac:picMkLst>
            <pc:docMk/>
            <pc:sldMk cId="3215072734" sldId="262"/>
            <ac:picMk id="8" creationId="{F82DAF2F-2628-43E7-A3E6-EE15E57891CF}"/>
          </ac:picMkLst>
        </pc:picChg>
        <pc:picChg chg="add del mod ord">
          <ac:chgData name="Maggie Leggoe" userId="792cace3-042f-4204-b33a-72c9024875b7" providerId="ADAL" clId="{0B793B2C-8B2A-41AF-A53A-8746A13D0CD3}" dt="2021-04-19T13:10:07.458" v="170" actId="478"/>
          <ac:picMkLst>
            <pc:docMk/>
            <pc:sldMk cId="3215072734" sldId="262"/>
            <ac:picMk id="9" creationId="{7E58D72F-B5C8-4A73-A610-E57FECBA79CA}"/>
          </ac:picMkLst>
        </pc:picChg>
        <pc:picChg chg="add del mod">
          <ac:chgData name="Maggie Leggoe" userId="792cace3-042f-4204-b33a-72c9024875b7" providerId="ADAL" clId="{0B793B2C-8B2A-41AF-A53A-8746A13D0CD3}" dt="2021-04-19T13:48:59.712" v="714" actId="478"/>
          <ac:picMkLst>
            <pc:docMk/>
            <pc:sldMk cId="3215072734" sldId="262"/>
            <ac:picMk id="10" creationId="{0C8B4286-FFE8-4D04-85FE-E286601ED72F}"/>
          </ac:picMkLst>
        </pc:picChg>
        <pc:picChg chg="add del mod ord">
          <ac:chgData name="Maggie Leggoe" userId="792cace3-042f-4204-b33a-72c9024875b7" providerId="ADAL" clId="{0B793B2C-8B2A-41AF-A53A-8746A13D0CD3}" dt="2021-04-19T13:50:28.901" v="724" actId="478"/>
          <ac:picMkLst>
            <pc:docMk/>
            <pc:sldMk cId="3215072734" sldId="262"/>
            <ac:picMk id="11" creationId="{1E0E118F-3756-4996-90CF-3490B96C1046}"/>
          </ac:picMkLst>
        </pc:picChg>
      </pc:sldChg>
      <pc:sldChg chg="addSp delSp modSp mod">
        <pc:chgData name="Maggie Leggoe" userId="792cace3-042f-4204-b33a-72c9024875b7" providerId="ADAL" clId="{0B793B2C-8B2A-41AF-A53A-8746A13D0CD3}" dt="2021-04-19T13:53:36.732" v="745" actId="1076"/>
        <pc:sldMkLst>
          <pc:docMk/>
          <pc:sldMk cId="1012312671" sldId="263"/>
        </pc:sldMkLst>
        <pc:spChg chg="mod">
          <ac:chgData name="Maggie Leggoe" userId="792cace3-042f-4204-b33a-72c9024875b7" providerId="ADAL" clId="{0B793B2C-8B2A-41AF-A53A-8746A13D0CD3}" dt="2021-04-19T13:32:43.166" v="646" actId="1076"/>
          <ac:spMkLst>
            <pc:docMk/>
            <pc:sldMk cId="1012312671" sldId="263"/>
            <ac:spMk id="3" creationId="{B65B7C6F-DAF8-475A-86AE-DDB80A1F8BC4}"/>
          </ac:spMkLst>
        </pc:spChg>
        <pc:spChg chg="add mod">
          <ac:chgData name="Maggie Leggoe" userId="792cace3-042f-4204-b33a-72c9024875b7" providerId="ADAL" clId="{0B793B2C-8B2A-41AF-A53A-8746A13D0CD3}" dt="2021-04-19T13:27:52.870" v="597" actId="14100"/>
          <ac:spMkLst>
            <pc:docMk/>
            <pc:sldMk cId="1012312671" sldId="263"/>
            <ac:spMk id="4" creationId="{0AB61B52-5202-41BB-A8D4-E072FC9480D9}"/>
          </ac:spMkLst>
        </pc:spChg>
        <pc:spChg chg="add mod">
          <ac:chgData name="Maggie Leggoe" userId="792cace3-042f-4204-b33a-72c9024875b7" providerId="ADAL" clId="{0B793B2C-8B2A-41AF-A53A-8746A13D0CD3}" dt="2021-04-19T13:28:14.015" v="601" actId="404"/>
          <ac:spMkLst>
            <pc:docMk/>
            <pc:sldMk cId="1012312671" sldId="263"/>
            <ac:spMk id="6" creationId="{929C641C-DED7-4D81-B98F-02A74407D044}"/>
          </ac:spMkLst>
        </pc:spChg>
        <pc:spChg chg="add mod">
          <ac:chgData name="Maggie Leggoe" userId="792cace3-042f-4204-b33a-72c9024875b7" providerId="ADAL" clId="{0B793B2C-8B2A-41AF-A53A-8746A13D0CD3}" dt="2021-04-19T13:28:06.604" v="600" actId="404"/>
          <ac:spMkLst>
            <pc:docMk/>
            <pc:sldMk cId="1012312671" sldId="263"/>
            <ac:spMk id="8" creationId="{8AEFB799-D6F8-463F-94B6-934927E57596}"/>
          </ac:spMkLst>
        </pc:spChg>
        <pc:spChg chg="add mod">
          <ac:chgData name="Maggie Leggoe" userId="792cace3-042f-4204-b33a-72c9024875b7" providerId="ADAL" clId="{0B793B2C-8B2A-41AF-A53A-8746A13D0CD3}" dt="2021-04-19T13:27:46.394" v="596" actId="14100"/>
          <ac:spMkLst>
            <pc:docMk/>
            <pc:sldMk cId="1012312671" sldId="263"/>
            <ac:spMk id="10" creationId="{AA2C7843-B778-4AC4-919C-70E00FAD81A9}"/>
          </ac:spMkLst>
        </pc:spChg>
        <pc:spChg chg="add mod">
          <ac:chgData name="Maggie Leggoe" userId="792cace3-042f-4204-b33a-72c9024875b7" providerId="ADAL" clId="{0B793B2C-8B2A-41AF-A53A-8746A13D0CD3}" dt="2021-04-19T13:27:42.251" v="595" actId="14100"/>
          <ac:spMkLst>
            <pc:docMk/>
            <pc:sldMk cId="1012312671" sldId="263"/>
            <ac:spMk id="12" creationId="{763CAD09-D64F-4E23-818D-18B7F20F93AD}"/>
          </ac:spMkLst>
        </pc:spChg>
        <pc:spChg chg="add del mod">
          <ac:chgData name="Maggie Leggoe" userId="792cace3-042f-4204-b33a-72c9024875b7" providerId="ADAL" clId="{0B793B2C-8B2A-41AF-A53A-8746A13D0CD3}" dt="2021-04-19T13:31:17.905" v="629" actId="478"/>
          <ac:spMkLst>
            <pc:docMk/>
            <pc:sldMk cId="1012312671" sldId="263"/>
            <ac:spMk id="19" creationId="{065E6826-E63C-4872-AE03-B71E3112ED7E}"/>
          </ac:spMkLst>
        </pc:spChg>
        <pc:spChg chg="add del mod">
          <ac:chgData name="Maggie Leggoe" userId="792cace3-042f-4204-b33a-72c9024875b7" providerId="ADAL" clId="{0B793B2C-8B2A-41AF-A53A-8746A13D0CD3}" dt="2021-04-19T13:31:15.745" v="628" actId="478"/>
          <ac:spMkLst>
            <pc:docMk/>
            <pc:sldMk cId="1012312671" sldId="263"/>
            <ac:spMk id="20" creationId="{53B1C242-F88C-4D1C-BA7B-99F8F52E935B}"/>
          </ac:spMkLst>
        </pc:spChg>
        <pc:spChg chg="add mod">
          <ac:chgData name="Maggie Leggoe" userId="792cace3-042f-4204-b33a-72c9024875b7" providerId="ADAL" clId="{0B793B2C-8B2A-41AF-A53A-8746A13D0CD3}" dt="2021-04-19T13:31:26.992" v="630" actId="1076"/>
          <ac:spMkLst>
            <pc:docMk/>
            <pc:sldMk cId="1012312671" sldId="263"/>
            <ac:spMk id="21" creationId="{56D1ACCC-4C95-4113-9A42-40D1170EF687}"/>
          </ac:spMkLst>
        </pc:spChg>
        <pc:spChg chg="add mod">
          <ac:chgData name="Maggie Leggoe" userId="792cace3-042f-4204-b33a-72c9024875b7" providerId="ADAL" clId="{0B793B2C-8B2A-41AF-A53A-8746A13D0CD3}" dt="2021-04-19T13:31:11.857" v="626" actId="164"/>
          <ac:spMkLst>
            <pc:docMk/>
            <pc:sldMk cId="1012312671" sldId="263"/>
            <ac:spMk id="22" creationId="{3CE80FF4-B904-4206-8823-353C3ECFE40D}"/>
          </ac:spMkLst>
        </pc:spChg>
        <pc:spChg chg="add mod">
          <ac:chgData name="Maggie Leggoe" userId="792cace3-042f-4204-b33a-72c9024875b7" providerId="ADAL" clId="{0B793B2C-8B2A-41AF-A53A-8746A13D0CD3}" dt="2021-04-19T13:31:41.350" v="631" actId="465"/>
          <ac:spMkLst>
            <pc:docMk/>
            <pc:sldMk cId="1012312671" sldId="263"/>
            <ac:spMk id="23" creationId="{FC8CE007-3FB1-4AAE-A71A-36893424F95D}"/>
          </ac:spMkLst>
        </pc:spChg>
        <pc:grpChg chg="add mod">
          <ac:chgData name="Maggie Leggoe" userId="792cace3-042f-4204-b33a-72c9024875b7" providerId="ADAL" clId="{0B793B2C-8B2A-41AF-A53A-8746A13D0CD3}" dt="2021-04-19T13:29:30.303" v="612" actId="14861"/>
          <ac:grpSpMkLst>
            <pc:docMk/>
            <pc:sldMk cId="1012312671" sldId="263"/>
            <ac:grpSpMk id="14" creationId="{B4AC0911-6EA6-479F-BFE6-55E160C753AF}"/>
          </ac:grpSpMkLst>
        </pc:grpChg>
        <pc:grpChg chg="add mod">
          <ac:chgData name="Maggie Leggoe" userId="792cace3-042f-4204-b33a-72c9024875b7" providerId="ADAL" clId="{0B793B2C-8B2A-41AF-A53A-8746A13D0CD3}" dt="2021-04-19T13:29:30.303" v="612" actId="14861"/>
          <ac:grpSpMkLst>
            <pc:docMk/>
            <pc:sldMk cId="1012312671" sldId="263"/>
            <ac:grpSpMk id="15" creationId="{0FEE36AC-364D-4FA6-8A47-39761F442EE9}"/>
          </ac:grpSpMkLst>
        </pc:grpChg>
        <pc:grpChg chg="add mod">
          <ac:chgData name="Maggie Leggoe" userId="792cace3-042f-4204-b33a-72c9024875b7" providerId="ADAL" clId="{0B793B2C-8B2A-41AF-A53A-8746A13D0CD3}" dt="2021-04-19T13:29:30.303" v="612" actId="14861"/>
          <ac:grpSpMkLst>
            <pc:docMk/>
            <pc:sldMk cId="1012312671" sldId="263"/>
            <ac:grpSpMk id="16" creationId="{6C94BBB6-E201-4F11-9BD6-0E046F68745A}"/>
          </ac:grpSpMkLst>
        </pc:grpChg>
        <pc:grpChg chg="add mod">
          <ac:chgData name="Maggie Leggoe" userId="792cace3-042f-4204-b33a-72c9024875b7" providerId="ADAL" clId="{0B793B2C-8B2A-41AF-A53A-8746A13D0CD3}" dt="2021-04-19T13:29:30.303" v="612" actId="14861"/>
          <ac:grpSpMkLst>
            <pc:docMk/>
            <pc:sldMk cId="1012312671" sldId="263"/>
            <ac:grpSpMk id="17" creationId="{9049BD01-6251-44DC-8BCF-7DA6E1630933}"/>
          </ac:grpSpMkLst>
        </pc:grpChg>
        <pc:grpChg chg="add mod">
          <ac:chgData name="Maggie Leggoe" userId="792cace3-042f-4204-b33a-72c9024875b7" providerId="ADAL" clId="{0B793B2C-8B2A-41AF-A53A-8746A13D0CD3}" dt="2021-04-19T13:29:30.303" v="612" actId="14861"/>
          <ac:grpSpMkLst>
            <pc:docMk/>
            <pc:sldMk cId="1012312671" sldId="263"/>
            <ac:grpSpMk id="18" creationId="{5F93F0F8-D0A2-414C-B7E6-899C39B6F9DE}"/>
          </ac:grpSpMkLst>
        </pc:grpChg>
        <pc:grpChg chg="add del mod">
          <ac:chgData name="Maggie Leggoe" userId="792cace3-042f-4204-b33a-72c9024875b7" providerId="ADAL" clId="{0B793B2C-8B2A-41AF-A53A-8746A13D0CD3}" dt="2021-04-19T13:32:06.069" v="637" actId="478"/>
          <ac:grpSpMkLst>
            <pc:docMk/>
            <pc:sldMk cId="1012312671" sldId="263"/>
            <ac:grpSpMk id="24" creationId="{4F925187-B8DA-4922-AE7B-4769CE09E9C7}"/>
          </ac:grpSpMkLst>
        </pc:grpChg>
        <pc:picChg chg="add mod">
          <ac:chgData name="Maggie Leggoe" userId="792cace3-042f-4204-b33a-72c9024875b7" providerId="ADAL" clId="{0B793B2C-8B2A-41AF-A53A-8746A13D0CD3}" dt="2021-04-19T13:26:01.995" v="583" actId="164"/>
          <ac:picMkLst>
            <pc:docMk/>
            <pc:sldMk cId="1012312671" sldId="263"/>
            <ac:picMk id="5" creationId="{8A4B7DCB-D853-44CE-8C04-051CC50C7BBA}"/>
          </ac:picMkLst>
        </pc:picChg>
        <pc:picChg chg="add mod">
          <ac:chgData name="Maggie Leggoe" userId="792cace3-042f-4204-b33a-72c9024875b7" providerId="ADAL" clId="{0B793B2C-8B2A-41AF-A53A-8746A13D0CD3}" dt="2021-04-19T13:25:55.808" v="582" actId="164"/>
          <ac:picMkLst>
            <pc:docMk/>
            <pc:sldMk cId="1012312671" sldId="263"/>
            <ac:picMk id="7" creationId="{879455C5-D22A-4C8B-A638-BC2EE6720403}"/>
          </ac:picMkLst>
        </pc:picChg>
        <pc:picChg chg="add mod">
          <ac:chgData name="Maggie Leggoe" userId="792cace3-042f-4204-b33a-72c9024875b7" providerId="ADAL" clId="{0B793B2C-8B2A-41AF-A53A-8746A13D0CD3}" dt="2021-04-19T13:25:51.812" v="581" actId="164"/>
          <ac:picMkLst>
            <pc:docMk/>
            <pc:sldMk cId="1012312671" sldId="263"/>
            <ac:picMk id="9" creationId="{692FE236-F0F7-46DD-863C-9A1166D520EF}"/>
          </ac:picMkLst>
        </pc:picChg>
        <pc:picChg chg="add mod">
          <ac:chgData name="Maggie Leggoe" userId="792cace3-042f-4204-b33a-72c9024875b7" providerId="ADAL" clId="{0B793B2C-8B2A-41AF-A53A-8746A13D0CD3}" dt="2021-04-19T13:25:45.613" v="580" actId="164"/>
          <ac:picMkLst>
            <pc:docMk/>
            <pc:sldMk cId="1012312671" sldId="263"/>
            <ac:picMk id="11" creationId="{61EFC0F8-53B0-4CB5-92FF-3EA566D15A09}"/>
          </ac:picMkLst>
        </pc:picChg>
        <pc:picChg chg="add mod">
          <ac:chgData name="Maggie Leggoe" userId="792cace3-042f-4204-b33a-72c9024875b7" providerId="ADAL" clId="{0B793B2C-8B2A-41AF-A53A-8746A13D0CD3}" dt="2021-04-19T13:26:06.686" v="584" actId="164"/>
          <ac:picMkLst>
            <pc:docMk/>
            <pc:sldMk cId="1012312671" sldId="263"/>
            <ac:picMk id="13" creationId="{8906082B-2983-44CC-A254-837916B0BC39}"/>
          </ac:picMkLst>
        </pc:picChg>
        <pc:picChg chg="add mod">
          <ac:chgData name="Maggie Leggoe" userId="792cace3-042f-4204-b33a-72c9024875b7" providerId="ADAL" clId="{0B793B2C-8B2A-41AF-A53A-8746A13D0CD3}" dt="2021-04-19T13:33:20.524" v="652" actId="14861"/>
          <ac:picMkLst>
            <pc:docMk/>
            <pc:sldMk cId="1012312671" sldId="263"/>
            <ac:picMk id="25" creationId="{CEC52F6C-F7AB-4DDF-83AE-749F5B01A810}"/>
          </ac:picMkLst>
        </pc:picChg>
        <pc:picChg chg="add mod">
          <ac:chgData name="Maggie Leggoe" userId="792cace3-042f-4204-b33a-72c9024875b7" providerId="ADAL" clId="{0B793B2C-8B2A-41AF-A53A-8746A13D0CD3}" dt="2021-04-19T13:53:32.705" v="744" actId="1076"/>
          <ac:picMkLst>
            <pc:docMk/>
            <pc:sldMk cId="1012312671" sldId="263"/>
            <ac:picMk id="26" creationId="{B4E841FC-FD91-4C1C-939A-4DC7126598F0}"/>
          </ac:picMkLst>
        </pc:picChg>
        <pc:picChg chg="add mod">
          <ac:chgData name="Maggie Leggoe" userId="792cace3-042f-4204-b33a-72c9024875b7" providerId="ADAL" clId="{0B793B2C-8B2A-41AF-A53A-8746A13D0CD3}" dt="2021-04-19T13:53:36.732" v="745" actId="1076"/>
          <ac:picMkLst>
            <pc:docMk/>
            <pc:sldMk cId="1012312671" sldId="263"/>
            <ac:picMk id="27" creationId="{AC342AF7-3C3F-4FAB-8A61-D28FB9EF5841}"/>
          </ac:picMkLst>
        </pc:picChg>
      </pc:sldChg>
      <pc:sldChg chg="addSp delSp modSp mod">
        <pc:chgData name="Maggie Leggoe" userId="792cace3-042f-4204-b33a-72c9024875b7" providerId="ADAL" clId="{0B793B2C-8B2A-41AF-A53A-8746A13D0CD3}" dt="2021-04-19T13:55:01.767" v="748" actId="732"/>
        <pc:sldMkLst>
          <pc:docMk/>
          <pc:sldMk cId="795148994" sldId="264"/>
        </pc:sldMkLst>
        <pc:spChg chg="mod ord">
          <ac:chgData name="Maggie Leggoe" userId="792cace3-042f-4204-b33a-72c9024875b7" providerId="ADAL" clId="{0B793B2C-8B2A-41AF-A53A-8746A13D0CD3}" dt="2021-04-19T13:40:40.318" v="688" actId="27636"/>
          <ac:spMkLst>
            <pc:docMk/>
            <pc:sldMk cId="795148994" sldId="264"/>
            <ac:spMk id="5" creationId="{0F2C654C-D7B6-414A-8DA8-F748B861792B}"/>
          </ac:spMkLst>
        </pc:spChg>
        <pc:spChg chg="add del mod">
          <ac:chgData name="Maggie Leggoe" userId="792cace3-042f-4204-b33a-72c9024875b7" providerId="ADAL" clId="{0B793B2C-8B2A-41AF-A53A-8746A13D0CD3}" dt="2021-04-19T13:36:49.287" v="664" actId="478"/>
          <ac:spMkLst>
            <pc:docMk/>
            <pc:sldMk cId="795148994" sldId="264"/>
            <ac:spMk id="7" creationId="{FD37B992-E223-4E3A-8138-377804AD09E6}"/>
          </ac:spMkLst>
        </pc:spChg>
        <pc:picChg chg="add mod ord">
          <ac:chgData name="Maggie Leggoe" userId="792cace3-042f-4204-b33a-72c9024875b7" providerId="ADAL" clId="{0B793B2C-8B2A-41AF-A53A-8746A13D0CD3}" dt="2021-04-19T13:40:54.103" v="691" actId="1076"/>
          <ac:picMkLst>
            <pc:docMk/>
            <pc:sldMk cId="795148994" sldId="264"/>
            <ac:picMk id="3" creationId="{319275EE-AC87-4BC0-A131-EF5F9E3C9833}"/>
          </ac:picMkLst>
        </pc:picChg>
        <pc:picChg chg="del mod modCrop">
          <ac:chgData name="Maggie Leggoe" userId="792cace3-042f-4204-b33a-72c9024875b7" providerId="ADAL" clId="{0B793B2C-8B2A-41AF-A53A-8746A13D0CD3}" dt="2021-04-19T13:36:44.886" v="663" actId="478"/>
          <ac:picMkLst>
            <pc:docMk/>
            <pc:sldMk cId="795148994" sldId="264"/>
            <ac:picMk id="6" creationId="{5F157ECE-E820-47A7-A5C6-D24041843A21}"/>
          </ac:picMkLst>
        </pc:picChg>
        <pc:picChg chg="add mod ord modCrop">
          <ac:chgData name="Maggie Leggoe" userId="792cace3-042f-4204-b33a-72c9024875b7" providerId="ADAL" clId="{0B793B2C-8B2A-41AF-A53A-8746A13D0CD3}" dt="2021-04-19T13:55:01.767" v="748" actId="732"/>
          <ac:picMkLst>
            <pc:docMk/>
            <pc:sldMk cId="795148994" sldId="264"/>
            <ac:picMk id="8" creationId="{6D167643-A7FF-43C3-9F36-8311E6EF089E}"/>
          </ac:picMkLst>
        </pc:picChg>
        <pc:picChg chg="add mod">
          <ac:chgData name="Maggie Leggoe" userId="792cace3-042f-4204-b33a-72c9024875b7" providerId="ADAL" clId="{0B793B2C-8B2A-41AF-A53A-8746A13D0CD3}" dt="2021-04-19T13:42:26.402" v="701" actId="1076"/>
          <ac:picMkLst>
            <pc:docMk/>
            <pc:sldMk cId="795148994" sldId="264"/>
            <ac:picMk id="9" creationId="{81B2E4CA-17C3-4226-8504-08505F1A74C6}"/>
          </ac:picMkLst>
        </pc:picChg>
      </pc:sldChg>
      <pc:sldChg chg="addSp delSp modSp new del mod">
        <pc:chgData name="Maggie Leggoe" userId="792cace3-042f-4204-b33a-72c9024875b7" providerId="ADAL" clId="{0B793B2C-8B2A-41AF-A53A-8746A13D0CD3}" dt="2021-04-19T13:33:43.559" v="653" actId="47"/>
        <pc:sldMkLst>
          <pc:docMk/>
          <pc:sldMk cId="432321865" sldId="265"/>
        </pc:sldMkLst>
        <pc:spChg chg="del">
          <ac:chgData name="Maggie Leggoe" userId="792cace3-042f-4204-b33a-72c9024875b7" providerId="ADAL" clId="{0B793B2C-8B2A-41AF-A53A-8746A13D0CD3}" dt="2021-04-19T13:15:22.325" v="213" actId="478"/>
          <ac:spMkLst>
            <pc:docMk/>
            <pc:sldMk cId="432321865" sldId="265"/>
            <ac:spMk id="2" creationId="{6044C85F-E787-4610-9098-58EC921D725B}"/>
          </ac:spMkLst>
        </pc:spChg>
        <pc:spChg chg="del">
          <ac:chgData name="Maggie Leggoe" userId="792cace3-042f-4204-b33a-72c9024875b7" providerId="ADAL" clId="{0B793B2C-8B2A-41AF-A53A-8746A13D0CD3}" dt="2021-04-19T13:15:13.918" v="212" actId="478"/>
          <ac:spMkLst>
            <pc:docMk/>
            <pc:sldMk cId="432321865" sldId="265"/>
            <ac:spMk id="3" creationId="{45D8E140-C483-4742-895C-082E6C5D5DAF}"/>
          </ac:spMkLst>
        </pc:spChg>
        <pc:spChg chg="add mod">
          <ac:chgData name="Maggie Leggoe" userId="792cace3-042f-4204-b33a-72c9024875b7" providerId="ADAL" clId="{0B793B2C-8B2A-41AF-A53A-8746A13D0CD3}" dt="2021-04-19T13:20:17.615" v="428" actId="14100"/>
          <ac:spMkLst>
            <pc:docMk/>
            <pc:sldMk cId="432321865" sldId="265"/>
            <ac:spMk id="12" creationId="{4DF72D63-6E2B-4336-BEF1-C5DB738CB654}"/>
          </ac:spMkLst>
        </pc:spChg>
        <pc:spChg chg="add mod">
          <ac:chgData name="Maggie Leggoe" userId="792cace3-042f-4204-b33a-72c9024875b7" providerId="ADAL" clId="{0B793B2C-8B2A-41AF-A53A-8746A13D0CD3}" dt="2021-04-19T13:21:23.462" v="473" actId="1076"/>
          <ac:spMkLst>
            <pc:docMk/>
            <pc:sldMk cId="432321865" sldId="265"/>
            <ac:spMk id="14" creationId="{A7214C1A-994A-49D2-8B30-9C52909096CB}"/>
          </ac:spMkLst>
        </pc:spChg>
        <pc:spChg chg="add mod">
          <ac:chgData name="Maggie Leggoe" userId="792cace3-042f-4204-b33a-72c9024875b7" providerId="ADAL" clId="{0B793B2C-8B2A-41AF-A53A-8746A13D0CD3}" dt="2021-04-19T13:24:16.760" v="560" actId="403"/>
          <ac:spMkLst>
            <pc:docMk/>
            <pc:sldMk cId="432321865" sldId="265"/>
            <ac:spMk id="17" creationId="{F5E1506A-1261-4084-BB3E-544EE0567BA4}"/>
          </ac:spMkLst>
        </pc:spChg>
        <pc:spChg chg="add mod">
          <ac:chgData name="Maggie Leggoe" userId="792cace3-042f-4204-b33a-72c9024875b7" providerId="ADAL" clId="{0B793B2C-8B2A-41AF-A53A-8746A13D0CD3}" dt="2021-04-19T13:23:42.165" v="540" actId="1076"/>
          <ac:spMkLst>
            <pc:docMk/>
            <pc:sldMk cId="432321865" sldId="265"/>
            <ac:spMk id="19" creationId="{7BBB76E5-9DEB-4BBE-A829-041DCCE535C6}"/>
          </ac:spMkLst>
        </pc:spChg>
        <pc:spChg chg="add mod">
          <ac:chgData name="Maggie Leggoe" userId="792cace3-042f-4204-b33a-72c9024875b7" providerId="ADAL" clId="{0B793B2C-8B2A-41AF-A53A-8746A13D0CD3}" dt="2021-04-19T13:24:48.549" v="569" actId="1076"/>
          <ac:spMkLst>
            <pc:docMk/>
            <pc:sldMk cId="432321865" sldId="265"/>
            <ac:spMk id="22" creationId="{7BDAE214-6919-4364-803F-F453516CF603}"/>
          </ac:spMkLst>
        </pc:spChg>
        <pc:picChg chg="add del mod modCrop">
          <ac:chgData name="Maggie Leggoe" userId="792cace3-042f-4204-b33a-72c9024875b7" providerId="ADAL" clId="{0B793B2C-8B2A-41AF-A53A-8746A13D0CD3}" dt="2021-04-19T13:19:57.400" v="421" actId="21"/>
          <ac:picMkLst>
            <pc:docMk/>
            <pc:sldMk cId="432321865" sldId="265"/>
            <ac:picMk id="5" creationId="{BF26EAC9-7642-4FD0-860C-E203C2BF50D4}"/>
          </ac:picMkLst>
        </pc:picChg>
        <pc:picChg chg="add del mod modCrop">
          <ac:chgData name="Maggie Leggoe" userId="792cace3-042f-4204-b33a-72c9024875b7" providerId="ADAL" clId="{0B793B2C-8B2A-41AF-A53A-8746A13D0CD3}" dt="2021-04-19T13:22:05.673" v="499" actId="21"/>
          <ac:picMkLst>
            <pc:docMk/>
            <pc:sldMk cId="432321865" sldId="265"/>
            <ac:picMk id="7" creationId="{716AEBF4-C527-42E8-AB52-A7158C54D461}"/>
          </ac:picMkLst>
        </pc:picChg>
        <pc:picChg chg="add del mod modCrop">
          <ac:chgData name="Maggie Leggoe" userId="792cace3-042f-4204-b33a-72c9024875b7" providerId="ADAL" clId="{0B793B2C-8B2A-41AF-A53A-8746A13D0CD3}" dt="2021-04-19T13:24:37.257" v="565" actId="21"/>
          <ac:picMkLst>
            <pc:docMk/>
            <pc:sldMk cId="432321865" sldId="265"/>
            <ac:picMk id="9" creationId="{B652F38B-76D7-4C9D-8B3B-5167133376E6}"/>
          </ac:picMkLst>
        </pc:picChg>
        <pc:picChg chg="add del mod modCrop">
          <ac:chgData name="Maggie Leggoe" userId="792cace3-042f-4204-b33a-72c9024875b7" providerId="ADAL" clId="{0B793B2C-8B2A-41AF-A53A-8746A13D0CD3}" dt="2021-04-19T13:21:09.039" v="468" actId="21"/>
          <ac:picMkLst>
            <pc:docMk/>
            <pc:sldMk cId="432321865" sldId="265"/>
            <ac:picMk id="10" creationId="{5D7D8CCB-D1DD-4EDF-AA95-07C4E74DFEE2}"/>
          </ac:picMkLst>
        </pc:picChg>
        <pc:picChg chg="add del mod modCrop">
          <ac:chgData name="Maggie Leggoe" userId="792cace3-042f-4204-b33a-72c9024875b7" providerId="ADAL" clId="{0B793B2C-8B2A-41AF-A53A-8746A13D0CD3}" dt="2021-04-19T13:23:23.334" v="535" actId="21"/>
          <ac:picMkLst>
            <pc:docMk/>
            <pc:sldMk cId="432321865" sldId="265"/>
            <ac:picMk id="11" creationId="{46A7399D-D0E4-4A51-B243-C113DB492FEF}"/>
          </ac:picMkLst>
        </pc:picChg>
        <pc:picChg chg="add mod">
          <ac:chgData name="Maggie Leggoe" userId="792cace3-042f-4204-b33a-72c9024875b7" providerId="ADAL" clId="{0B793B2C-8B2A-41AF-A53A-8746A13D0CD3}" dt="2021-04-19T13:20:01.988" v="423" actId="1076"/>
          <ac:picMkLst>
            <pc:docMk/>
            <pc:sldMk cId="432321865" sldId="265"/>
            <ac:picMk id="13" creationId="{AEF842C6-5B9F-4330-B4C6-1DB52E29426C}"/>
          </ac:picMkLst>
        </pc:picChg>
        <pc:picChg chg="add mod">
          <ac:chgData name="Maggie Leggoe" userId="792cace3-042f-4204-b33a-72c9024875b7" providerId="ADAL" clId="{0B793B2C-8B2A-41AF-A53A-8746A13D0CD3}" dt="2021-04-19T13:21:19.467" v="472" actId="14100"/>
          <ac:picMkLst>
            <pc:docMk/>
            <pc:sldMk cId="432321865" sldId="265"/>
            <ac:picMk id="15" creationId="{8D39EFC2-CDF1-4DCC-B213-6165A7663E9B}"/>
          </ac:picMkLst>
        </pc:picChg>
        <pc:picChg chg="add del mod">
          <ac:chgData name="Maggie Leggoe" userId="792cace3-042f-4204-b33a-72c9024875b7" providerId="ADAL" clId="{0B793B2C-8B2A-41AF-A53A-8746A13D0CD3}" dt="2021-04-19T13:21:27.874" v="475"/>
          <ac:picMkLst>
            <pc:docMk/>
            <pc:sldMk cId="432321865" sldId="265"/>
            <ac:picMk id="16" creationId="{CACEB77B-97AC-4A3F-A247-1FE9DC3FAE82}"/>
          </ac:picMkLst>
        </pc:picChg>
        <pc:picChg chg="add mod modCrop">
          <ac:chgData name="Maggie Leggoe" userId="792cace3-042f-4204-b33a-72c9024875b7" providerId="ADAL" clId="{0B793B2C-8B2A-41AF-A53A-8746A13D0CD3}" dt="2021-04-19T13:22:17.998" v="504" actId="732"/>
          <ac:picMkLst>
            <pc:docMk/>
            <pc:sldMk cId="432321865" sldId="265"/>
            <ac:picMk id="18" creationId="{75A35B25-A2E1-466C-8DE7-CF8734FD63F3}"/>
          </ac:picMkLst>
        </pc:picChg>
        <pc:picChg chg="add mod">
          <ac:chgData name="Maggie Leggoe" userId="792cace3-042f-4204-b33a-72c9024875b7" providerId="ADAL" clId="{0B793B2C-8B2A-41AF-A53A-8746A13D0CD3}" dt="2021-04-19T13:23:35.480" v="539" actId="1076"/>
          <ac:picMkLst>
            <pc:docMk/>
            <pc:sldMk cId="432321865" sldId="265"/>
            <ac:picMk id="20" creationId="{98AF366A-6A21-41A1-B6B9-2DFDD2AD4959}"/>
          </ac:picMkLst>
        </pc:picChg>
        <pc:picChg chg="add del">
          <ac:chgData name="Maggie Leggoe" userId="792cace3-042f-4204-b33a-72c9024875b7" providerId="ADAL" clId="{0B793B2C-8B2A-41AF-A53A-8746A13D0CD3}" dt="2021-04-19T13:23:51.894" v="542" actId="478"/>
          <ac:picMkLst>
            <pc:docMk/>
            <pc:sldMk cId="432321865" sldId="265"/>
            <ac:picMk id="21" creationId="{FBB4AAAF-2FBF-406B-9EEB-157F0283DB68}"/>
          </ac:picMkLst>
        </pc:picChg>
        <pc:picChg chg="add mod">
          <ac:chgData name="Maggie Leggoe" userId="792cace3-042f-4204-b33a-72c9024875b7" providerId="ADAL" clId="{0B793B2C-8B2A-41AF-A53A-8746A13D0CD3}" dt="2021-04-19T13:24:43.764" v="568" actId="1076"/>
          <ac:picMkLst>
            <pc:docMk/>
            <pc:sldMk cId="432321865" sldId="265"/>
            <ac:picMk id="23" creationId="{8FF9DF06-7C43-41CC-9229-47AC8F7B0CFA}"/>
          </ac:picMkLst>
        </pc:picChg>
      </pc:sldChg>
      <pc:sldChg chg="new del">
        <pc:chgData name="Maggie Leggoe" userId="792cace3-042f-4204-b33a-72c9024875b7" providerId="ADAL" clId="{0B793B2C-8B2A-41AF-A53A-8746A13D0CD3}" dt="2021-04-19T13:03:42.025" v="88" actId="680"/>
        <pc:sldMkLst>
          <pc:docMk/>
          <pc:sldMk cId="518710500" sldId="265"/>
        </pc:sldMkLst>
      </pc:sldChg>
    </pc:docChg>
  </pc:docChgLst>
  <pc:docChgLst>
    <pc:chgData name="Jacqui Phipps" userId="S::jacqui.phipps_suffolk.gov.uk#ext#@newanglialep.onmicrosoft.com::fe34de7e-0e79-4af3-aaf4-b16e2369f3bc" providerId="AD" clId="Web-{4F75D01A-801C-4452-9F51-8E2E2283E032}"/>
    <pc:docChg chg="modSld">
      <pc:chgData name="Jacqui Phipps" userId="S::jacqui.phipps_suffolk.gov.uk#ext#@newanglialep.onmicrosoft.com::fe34de7e-0e79-4af3-aaf4-b16e2369f3bc" providerId="AD" clId="Web-{4F75D01A-801C-4452-9F51-8E2E2283E032}" dt="2021-04-22T15:03:54.161" v="24" actId="1076"/>
      <pc:docMkLst>
        <pc:docMk/>
      </pc:docMkLst>
      <pc:sldChg chg="modSp">
        <pc:chgData name="Jacqui Phipps" userId="S::jacqui.phipps_suffolk.gov.uk#ext#@newanglialep.onmicrosoft.com::fe34de7e-0e79-4af3-aaf4-b16e2369f3bc" providerId="AD" clId="Web-{4F75D01A-801C-4452-9F51-8E2E2283E032}" dt="2021-04-22T15:03:54.161" v="24" actId="1076"/>
        <pc:sldMkLst>
          <pc:docMk/>
          <pc:sldMk cId="313968642" sldId="257"/>
        </pc:sldMkLst>
        <pc:spChg chg="mod">
          <ac:chgData name="Jacqui Phipps" userId="S::jacqui.phipps_suffolk.gov.uk#ext#@newanglialep.onmicrosoft.com::fe34de7e-0e79-4af3-aaf4-b16e2369f3bc" providerId="AD" clId="Web-{4F75D01A-801C-4452-9F51-8E2E2283E032}" dt="2021-04-22T15:03:51.833" v="23" actId="14100"/>
          <ac:spMkLst>
            <pc:docMk/>
            <pc:sldMk cId="313968642" sldId="257"/>
            <ac:spMk id="7" creationId="{8E8D0078-9F22-450F-986D-C810CF5A07A7}"/>
          </ac:spMkLst>
        </pc:spChg>
        <pc:picChg chg="mod">
          <ac:chgData name="Jacqui Phipps" userId="S::jacqui.phipps_suffolk.gov.uk#ext#@newanglialep.onmicrosoft.com::fe34de7e-0e79-4af3-aaf4-b16e2369f3bc" providerId="AD" clId="Web-{4F75D01A-801C-4452-9F51-8E2E2283E032}" dt="2021-04-22T15:03:54.161" v="24" actId="1076"/>
          <ac:picMkLst>
            <pc:docMk/>
            <pc:sldMk cId="313968642" sldId="257"/>
            <ac:picMk id="3" creationId="{9C038B57-9E37-42AD-A76F-5CCD1C876E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  <a:solidFill>
            <a:srgbClr val="2BAEAB"/>
          </a:solidFill>
        </p:spPr>
        <p:txBody>
          <a:bodyPr anchor="b">
            <a:normAutofit/>
          </a:bodyPr>
          <a:lstStyle>
            <a:lvl1pPr algn="r">
              <a:defRPr sz="4400">
                <a:latin typeface="Ink Free" panose="030804020005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73FDE8-B84D-4B5B-AB40-5B10977AE86E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4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2D56C7-C75C-4206-A3A5-FCEA74F3DF7C}"/>
              </a:ext>
            </a:extLst>
          </p:cNvPr>
          <p:cNvGrpSpPr/>
          <p:nvPr userDrawn="1"/>
        </p:nvGrpSpPr>
        <p:grpSpPr>
          <a:xfrm>
            <a:off x="0" y="6249327"/>
            <a:ext cx="12192000" cy="608673"/>
            <a:chOff x="0" y="6249327"/>
            <a:chExt cx="12192000" cy="6086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21B12F-A33D-4BB0-9C9F-B3C15A8A1999}"/>
                </a:ext>
              </a:extLst>
            </p:cNvPr>
            <p:cNvSpPr/>
            <p:nvPr userDrawn="1"/>
          </p:nvSpPr>
          <p:spPr>
            <a:xfrm>
              <a:off x="0" y="6249327"/>
              <a:ext cx="12192000" cy="608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456D2C-32D5-49CF-87A0-E11143093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44093" y="6249327"/>
              <a:ext cx="4029805" cy="579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7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18133"/>
          </a:xfrm>
          <a:solidFill>
            <a:srgbClr val="87E3E1"/>
          </a:solidFill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A3A263-E4F7-47BC-9990-D53B3C040579}"/>
              </a:ext>
            </a:extLst>
          </p:cNvPr>
          <p:cNvGrpSpPr/>
          <p:nvPr userDrawn="1"/>
        </p:nvGrpSpPr>
        <p:grpSpPr>
          <a:xfrm>
            <a:off x="0" y="6249327"/>
            <a:ext cx="12192000" cy="608673"/>
            <a:chOff x="0" y="6249327"/>
            <a:chExt cx="12192000" cy="6086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C88C94-8BF2-4618-AADE-07F0D78E5C4A}"/>
                </a:ext>
              </a:extLst>
            </p:cNvPr>
            <p:cNvSpPr/>
            <p:nvPr userDrawn="1"/>
          </p:nvSpPr>
          <p:spPr>
            <a:xfrm>
              <a:off x="0" y="6249327"/>
              <a:ext cx="12192000" cy="608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95E281-27C2-41F7-8951-D2DB199EE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23995" y="6264078"/>
              <a:ext cx="4029805" cy="57917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20D7E4-DDB8-49F7-9310-85BE12436D04}"/>
              </a:ext>
            </a:extLst>
          </p:cNvPr>
          <p:cNvGrpSpPr/>
          <p:nvPr userDrawn="1"/>
        </p:nvGrpSpPr>
        <p:grpSpPr>
          <a:xfrm>
            <a:off x="838200" y="1445342"/>
            <a:ext cx="10509250" cy="157373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C7D900-5EA3-4D63-8577-B29EE021B68C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840CE9-660E-43A8-9D07-EA1C22599A9C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FCED68-559C-4D13-9245-F8EF4B6A15C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7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rgbClr val="2BAEA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D6DC4-64E4-4C59-959A-941CCB6917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2BAEAB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BAEAB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kihttps:/youtu.be/JFBmAJf53z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2E0-68B7-4836-9133-DFD82AE65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144000">
            <a:normAutofit/>
          </a:bodyPr>
          <a:lstStyle/>
          <a:p>
            <a:r>
              <a:rPr lang="en-GB" sz="4800">
                <a:latin typeface="Ink Free" panose="03080402000500000000" pitchFamily="66" charset="0"/>
              </a:rPr>
              <a:t>Discover Your Future 2021</a:t>
            </a:r>
            <a:br>
              <a:rPr lang="en-GB" sz="4800">
                <a:latin typeface="Ink Free" panose="03080402000500000000" pitchFamily="66" charset="0"/>
              </a:rPr>
            </a:br>
            <a:r>
              <a:rPr lang="en-GB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Understanding the key skills </a:t>
            </a:r>
            <a:br>
              <a:rPr lang="en-GB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Suffolk Employers need</a:t>
            </a:r>
            <a:endParaRPr lang="en-GB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DCA6B-BFD7-4740-93B7-5197A988B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Virtual Work Inspiration Suffolk | April – July 2021</a:t>
            </a:r>
          </a:p>
        </p:txBody>
      </p:sp>
    </p:spTree>
    <p:extLst>
      <p:ext uri="{BB962C8B-B14F-4D97-AF65-F5344CB8AC3E}">
        <p14:creationId xmlns:p14="http://schemas.microsoft.com/office/powerpoint/2010/main" val="392350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63F9-1A22-4449-A8E0-CD6AF950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44761-7761-4418-9F27-2910035C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56" y="2309536"/>
            <a:ext cx="6500951" cy="27107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To help you understand key employability words or terminology.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To help you understand the skills and qualities needed for employment.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To help you identify your interests and how these can be used to support future career choices.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0BA08-6AEE-4A7C-BF62-2073FAD0EEEA}"/>
              </a:ext>
            </a:extLst>
          </p:cNvPr>
          <p:cNvSpPr/>
          <p:nvPr/>
        </p:nvSpPr>
        <p:spPr>
          <a:xfrm>
            <a:off x="844317" y="1283856"/>
            <a:ext cx="3296920" cy="4944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A0EE2-5830-4A1B-B624-E87575F8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84" y="2092985"/>
            <a:ext cx="3470786" cy="314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48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/>
              <a:t>Understanding the key skills Suffolk Employers need</a:t>
            </a:r>
            <a:br>
              <a:rPr lang="en-GB" sz="2400"/>
            </a:b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Transferable Skills</a:t>
            </a:r>
            <a:endParaRPr lang="en-GB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06FD0-999D-4BC3-9397-07B692A9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8" y="3033927"/>
            <a:ext cx="3822290" cy="7801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What do you understand by transferable skills?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38B57-9E37-42AD-A76F-5CCD1C876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458" y="2544301"/>
            <a:ext cx="3261609" cy="2892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5AFD464-72B7-475D-B118-ACBE790953DC}"/>
              </a:ext>
            </a:extLst>
          </p:cNvPr>
          <p:cNvSpPr txBox="1">
            <a:spLocks/>
          </p:cNvSpPr>
          <p:nvPr/>
        </p:nvSpPr>
        <p:spPr>
          <a:xfrm>
            <a:off x="7992917" y="3814033"/>
            <a:ext cx="3943445" cy="145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What other transferable skills were not mentioned that you think should have been?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E8D0078-9F22-450F-986D-C810CF5A07A7}"/>
              </a:ext>
            </a:extLst>
          </p:cNvPr>
          <p:cNvSpPr txBox="1">
            <a:spLocks/>
          </p:cNvSpPr>
          <p:nvPr/>
        </p:nvSpPr>
        <p:spPr>
          <a:xfrm>
            <a:off x="752168" y="1587790"/>
            <a:ext cx="4896334" cy="780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60045"/>
            <a:r>
              <a:rPr lang="en-GB">
                <a:latin typeface="Century Gothic"/>
                <a:hlinkClick r:id="rId3"/>
              </a:rPr>
              <a:t>Skills Video https://youtu.be/JFBmAJf53zI</a:t>
            </a:r>
            <a:r>
              <a:rPr lang="en-GB">
                <a:latin typeface="Century Gothic"/>
              </a:rPr>
              <a:t> </a:t>
            </a:r>
            <a:endParaRPr lang="en-GB">
              <a:highlight>
                <a:srgbClr val="FFFF00"/>
              </a:highlight>
            </a:endParaRPr>
          </a:p>
          <a:p>
            <a:pPr marL="360045" indent="-360045"/>
            <a:endParaRPr lang="en-GB">
              <a:highlight>
                <a:srgbClr val="FFFF00"/>
              </a:highlight>
            </a:endParaRPr>
          </a:p>
          <a:p>
            <a:pPr marL="360045" indent="-360045"/>
            <a:endParaRPr lang="en-GB">
              <a:highlight>
                <a:srgbClr val="FFFF00"/>
              </a:highlight>
            </a:endParaRPr>
          </a:p>
          <a:p>
            <a:pPr marL="360045" indent="-360045"/>
            <a:endParaRPr lang="en-GB">
              <a:highlight>
                <a:srgbClr val="FFFF00"/>
              </a:highlight>
            </a:endParaRPr>
          </a:p>
          <a:p>
            <a:pPr marL="360045" indent="-360045"/>
            <a:endParaRPr lang="en-GB">
              <a:highlight>
                <a:srgbClr val="FFFF00"/>
              </a:highlight>
            </a:endParaRPr>
          </a:p>
          <a:p>
            <a:pPr marL="360045" indent="-360045"/>
            <a:endParaRPr lang="en-GB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96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E38B-5EBA-4E0E-92A7-AC056ACC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Priority Sectors for Suffolk and Norfolk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C535017-867C-41D1-8B9E-85C61EC69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4" y="1606289"/>
            <a:ext cx="6098931" cy="377764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05EF-5587-46B0-A7D7-B6AAD2134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8723" y="1629054"/>
            <a:ext cx="4245077" cy="1163308"/>
          </a:xfrm>
        </p:spPr>
        <p:txBody>
          <a:bodyPr>
            <a:normAutofit/>
          </a:bodyPr>
          <a:lstStyle/>
          <a:p>
            <a:r>
              <a:rPr lang="en-GB" sz="1800"/>
              <a:t>Pick one sector – and see if you can list the </a:t>
            </a:r>
            <a:r>
              <a:rPr lang="en-GB" sz="2800" b="1">
                <a:solidFill>
                  <a:srgbClr val="269D9A"/>
                </a:solidFill>
                <a:latin typeface="Ink Free" panose="03080402000500000000" pitchFamily="66" charset="0"/>
              </a:rPr>
              <a:t>top three skills </a:t>
            </a:r>
            <a:r>
              <a:rPr lang="en-GB" sz="1800"/>
              <a:t>needed</a:t>
            </a:r>
            <a:r>
              <a:rPr lang="en-GB" sz="1600"/>
              <a:t>.</a:t>
            </a:r>
          </a:p>
        </p:txBody>
      </p:sp>
      <p:pic>
        <p:nvPicPr>
          <p:cNvPr id="4" name="Picture 3" descr="Two men wearing hard hats&#10;&#10;Description automatically generated with low confidence">
            <a:extLst>
              <a:ext uri="{FF2B5EF4-FFF2-40B4-BE49-F238E27FC236}">
                <a16:creationId xmlns:a16="http://schemas.microsoft.com/office/drawing/2014/main" id="{FEB45B0D-B0BD-4934-9E13-44F77FD1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42" y="3304586"/>
            <a:ext cx="1846006" cy="1924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6AD060-3A3A-4FF9-B917-B98A5529327C}"/>
              </a:ext>
            </a:extLst>
          </p:cNvPr>
          <p:cNvSpPr txBox="1">
            <a:spLocks/>
          </p:cNvSpPr>
          <p:nvPr/>
        </p:nvSpPr>
        <p:spPr>
          <a:xfrm>
            <a:off x="7108723" y="2868751"/>
            <a:ext cx="4107425" cy="71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Use your Work and Skills booklet</a:t>
            </a:r>
            <a:br>
              <a:rPr lang="en-GB" sz="1800"/>
            </a:br>
            <a:r>
              <a:rPr lang="en-GB" sz="1800"/>
              <a:t> if you need to.</a:t>
            </a:r>
          </a:p>
        </p:txBody>
      </p:sp>
    </p:spTree>
    <p:extLst>
      <p:ext uri="{BB962C8B-B14F-4D97-AF65-F5344CB8AC3E}">
        <p14:creationId xmlns:p14="http://schemas.microsoft.com/office/powerpoint/2010/main" val="321507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487CC-0BDB-45EB-B677-3175FD02C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22" y="651838"/>
            <a:ext cx="10535755" cy="5188523"/>
          </a:xfrm>
          <a:prstGeom prst="rect">
            <a:avLst/>
          </a:prstGeom>
          <a:solidFill>
            <a:srgbClr val="F0F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65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94B620-A5B2-45DB-9CFC-6CC1A9691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033" y="615821"/>
            <a:ext cx="10547934" cy="5145078"/>
          </a:xfrm>
          <a:prstGeom prst="rect">
            <a:avLst/>
          </a:prstGeom>
          <a:solidFill>
            <a:srgbClr val="F0F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28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E9B82-464B-4B66-B889-8AECF19A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6" y="611708"/>
            <a:ext cx="10771176" cy="5342590"/>
          </a:xfrm>
          <a:prstGeom prst="rect">
            <a:avLst/>
          </a:prstGeom>
          <a:solidFill>
            <a:srgbClr val="F0F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33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D201-160D-4C2F-9930-0E5ACAEB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should I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B7C6F-DAF8-475A-86AE-DDB80A1F8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236" y="4834342"/>
            <a:ext cx="6715629" cy="12410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>
                <a:sym typeface="Webdings" panose="05030102010509060703" pitchFamily="18" charset="2"/>
              </a:rPr>
              <a:t>W</a:t>
            </a:r>
            <a:r>
              <a:rPr lang="en-GB" sz="1800"/>
              <a:t>hat are their key skills?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/>
              <a:t>What are their transferable skills?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/>
              <a:t>Can you think of other jobs or roles they could choose?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49BD01-6251-44DC-8BCF-7DA6E1630933}"/>
              </a:ext>
            </a:extLst>
          </p:cNvPr>
          <p:cNvGrpSpPr/>
          <p:nvPr/>
        </p:nvGrpSpPr>
        <p:grpSpPr>
          <a:xfrm>
            <a:off x="811857" y="1737302"/>
            <a:ext cx="3534001" cy="1115665"/>
            <a:chOff x="364178" y="390283"/>
            <a:chExt cx="3534001" cy="1115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0AB61B52-5202-41BB-A8D4-E072FC9480D9}"/>
                </a:ext>
              </a:extLst>
            </p:cNvPr>
            <p:cNvSpPr/>
            <p:nvPr/>
          </p:nvSpPr>
          <p:spPr>
            <a:xfrm>
              <a:off x="2320414" y="445975"/>
              <a:ext cx="1577765" cy="1004280"/>
            </a:xfrm>
            <a:prstGeom prst="wedgeEllipseCallout">
              <a:avLst>
                <a:gd name="adj1" fmla="val -64764"/>
                <a:gd name="adj2" fmla="val -8696"/>
              </a:avLst>
            </a:prstGeom>
            <a:gradFill flip="none" rotWithShape="1">
              <a:gsLst>
                <a:gs pos="21000">
                  <a:srgbClr val="269D9A"/>
                </a:gs>
                <a:gs pos="73000">
                  <a:srgbClr val="33CCCC"/>
                </a:gs>
                <a:gs pos="100000">
                  <a:srgbClr val="87E3E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Ink Free" panose="03080402000500000000" pitchFamily="66" charset="0"/>
                </a:rPr>
                <a:t>Joe,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Ink Free" panose="03080402000500000000" pitchFamily="66" charset="0"/>
                </a:rPr>
                <a:t>Pharmacist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4B7DCB-D853-44CE-8C04-051CC50C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78" y="390283"/>
              <a:ext cx="1658256" cy="111566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4BBB6-E201-4F11-9BD6-0E046F68745A}"/>
              </a:ext>
            </a:extLst>
          </p:cNvPr>
          <p:cNvGrpSpPr/>
          <p:nvPr/>
        </p:nvGrpSpPr>
        <p:grpSpPr>
          <a:xfrm>
            <a:off x="814100" y="3285822"/>
            <a:ext cx="3531758" cy="1107163"/>
            <a:chOff x="366421" y="1679697"/>
            <a:chExt cx="3531758" cy="1107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929C641C-DED7-4D81-B98F-02A74407D044}"/>
                </a:ext>
              </a:extLst>
            </p:cNvPr>
            <p:cNvSpPr/>
            <p:nvPr/>
          </p:nvSpPr>
          <p:spPr>
            <a:xfrm>
              <a:off x="2289045" y="1679697"/>
              <a:ext cx="1609134" cy="1004280"/>
            </a:xfrm>
            <a:prstGeom prst="wedgeEllipseCallout">
              <a:avLst>
                <a:gd name="adj1" fmla="val -64764"/>
                <a:gd name="adj2" fmla="val -8696"/>
              </a:avLst>
            </a:prstGeom>
            <a:gradFill flip="none" rotWithShape="1">
              <a:gsLst>
                <a:gs pos="21000">
                  <a:srgbClr val="269D9A"/>
                </a:gs>
                <a:gs pos="73000">
                  <a:srgbClr val="33CCCC"/>
                </a:gs>
                <a:gs pos="100000">
                  <a:srgbClr val="87E3E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err="1">
                  <a:solidFill>
                    <a:schemeClr val="bg1"/>
                  </a:solidFill>
                  <a:latin typeface="Ink Free" panose="03080402000500000000" pitchFamily="66" charset="0"/>
                </a:rPr>
                <a:t>Ayan</a:t>
              </a:r>
              <a:endParaRPr lang="en-GB" sz="16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  <a:p>
              <a:pPr algn="ctr"/>
              <a:r>
                <a:rPr lang="en-GB" sz="1600" b="1">
                  <a:solidFill>
                    <a:schemeClr val="bg1"/>
                  </a:solidFill>
                  <a:latin typeface="Ink Free" panose="03080402000500000000" pitchFamily="66" charset="0"/>
                </a:rPr>
                <a:t>Call Centre </a:t>
              </a:r>
              <a:r>
                <a:rPr lang="en-GB" sz="1400" b="1">
                  <a:solidFill>
                    <a:schemeClr val="bg1"/>
                  </a:solidFill>
                  <a:latin typeface="Ink Free" panose="03080402000500000000" pitchFamily="66" charset="0"/>
                </a:rPr>
                <a:t>Team Leader</a:t>
              </a:r>
              <a:endParaRPr lang="en-GB" sz="16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9455C5-D22A-4C8B-A638-BC2EE6720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421" y="1679697"/>
              <a:ext cx="1656013" cy="110716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EE36AC-364D-4FA6-8A47-39761F442EE9}"/>
              </a:ext>
            </a:extLst>
          </p:cNvPr>
          <p:cNvGrpSpPr/>
          <p:nvPr/>
        </p:nvGrpSpPr>
        <p:grpSpPr>
          <a:xfrm>
            <a:off x="4643838" y="3230129"/>
            <a:ext cx="3445507" cy="1115665"/>
            <a:chOff x="351236" y="3065214"/>
            <a:chExt cx="3445507" cy="1115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8AEFB799-D6F8-463F-94B6-934927E57596}"/>
                </a:ext>
              </a:extLst>
            </p:cNvPr>
            <p:cNvSpPr/>
            <p:nvPr/>
          </p:nvSpPr>
          <p:spPr>
            <a:xfrm>
              <a:off x="2320414" y="3120906"/>
              <a:ext cx="1476329" cy="1004280"/>
            </a:xfrm>
            <a:prstGeom prst="wedgeEllipseCallout">
              <a:avLst>
                <a:gd name="adj1" fmla="val -64764"/>
                <a:gd name="adj2" fmla="val -8696"/>
              </a:avLst>
            </a:prstGeom>
            <a:gradFill flip="none" rotWithShape="1">
              <a:gsLst>
                <a:gs pos="21000">
                  <a:srgbClr val="269D9A"/>
                </a:gs>
                <a:gs pos="73000">
                  <a:srgbClr val="33CCCC"/>
                </a:gs>
                <a:gs pos="100000">
                  <a:srgbClr val="87E3E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Ink Free" panose="03080402000500000000" pitchFamily="66" charset="0"/>
                </a:rPr>
                <a:t>Sarah</a:t>
              </a:r>
              <a:endParaRPr lang="en-GB" sz="16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  <a:p>
              <a:pPr algn="ctr"/>
              <a:r>
                <a:rPr lang="en-GB" sz="1600" b="1">
                  <a:solidFill>
                    <a:schemeClr val="bg1"/>
                  </a:solidFill>
                  <a:latin typeface="Ink Free" panose="03080402000500000000" pitchFamily="66" charset="0"/>
                </a:rPr>
                <a:t>Accountant</a:t>
              </a:r>
              <a:endParaRPr lang="en-GB" sz="14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2FE236-F0F7-46DD-863C-9A1166D52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620"/>
            <a:stretch/>
          </p:blipFill>
          <p:spPr>
            <a:xfrm>
              <a:off x="351236" y="3065214"/>
              <a:ext cx="1700980" cy="11156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C0911-6EA6-479F-BFE6-55E160C753AF}"/>
              </a:ext>
            </a:extLst>
          </p:cNvPr>
          <p:cNvGrpSpPr/>
          <p:nvPr/>
        </p:nvGrpSpPr>
        <p:grpSpPr>
          <a:xfrm>
            <a:off x="8384770" y="1792994"/>
            <a:ext cx="2845743" cy="1117815"/>
            <a:chOff x="899607" y="4459233"/>
            <a:chExt cx="2845743" cy="1117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AA2C7843-B778-4AC4-919C-70E00FAD81A9}"/>
                </a:ext>
              </a:extLst>
            </p:cNvPr>
            <p:cNvSpPr/>
            <p:nvPr/>
          </p:nvSpPr>
          <p:spPr>
            <a:xfrm>
              <a:off x="2320414" y="4516000"/>
              <a:ext cx="1424936" cy="1004280"/>
            </a:xfrm>
            <a:prstGeom prst="wedgeEllipseCallout">
              <a:avLst>
                <a:gd name="adj1" fmla="val -64764"/>
                <a:gd name="adj2" fmla="val -8696"/>
              </a:avLst>
            </a:prstGeom>
            <a:gradFill flip="none" rotWithShape="1">
              <a:gsLst>
                <a:gs pos="21000">
                  <a:srgbClr val="269D9A"/>
                </a:gs>
                <a:gs pos="73000">
                  <a:srgbClr val="33CCCC"/>
                </a:gs>
                <a:gs pos="100000">
                  <a:srgbClr val="87E3E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Ink Free" panose="03080402000500000000" pitchFamily="66" charset="0"/>
                </a:rPr>
                <a:t>George</a:t>
              </a:r>
              <a:endParaRPr lang="en-GB" sz="16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  <a:p>
              <a:pPr algn="ctr"/>
              <a:r>
                <a:rPr lang="en-GB" sz="1600" b="1">
                  <a:solidFill>
                    <a:schemeClr val="bg1"/>
                  </a:solidFill>
                  <a:latin typeface="Ink Free" panose="03080402000500000000" pitchFamily="66" charset="0"/>
                </a:rPr>
                <a:t>Platform host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EFC0F8-53B0-4CB5-92FF-3EA566D1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607" y="4459233"/>
              <a:ext cx="1122827" cy="111781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93F0F8-D0A2-414C-B7E6-899C39B6F9DE}"/>
              </a:ext>
            </a:extLst>
          </p:cNvPr>
          <p:cNvGrpSpPr/>
          <p:nvPr/>
        </p:nvGrpSpPr>
        <p:grpSpPr>
          <a:xfrm>
            <a:off x="4643838" y="1792994"/>
            <a:ext cx="3445507" cy="1115665"/>
            <a:chOff x="4590388" y="445975"/>
            <a:chExt cx="3445507" cy="1115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763CAD09-D64F-4E23-818D-18B7F20F93AD}"/>
                </a:ext>
              </a:extLst>
            </p:cNvPr>
            <p:cNvSpPr/>
            <p:nvPr/>
          </p:nvSpPr>
          <p:spPr>
            <a:xfrm>
              <a:off x="6589348" y="501668"/>
              <a:ext cx="1446547" cy="1004280"/>
            </a:xfrm>
            <a:prstGeom prst="wedgeEllipseCallout">
              <a:avLst>
                <a:gd name="adj1" fmla="val -64764"/>
                <a:gd name="adj2" fmla="val -8696"/>
              </a:avLst>
            </a:prstGeom>
            <a:gradFill flip="none" rotWithShape="1">
              <a:gsLst>
                <a:gs pos="21000">
                  <a:srgbClr val="269D9A"/>
                </a:gs>
                <a:gs pos="73000">
                  <a:srgbClr val="33CCCC"/>
                </a:gs>
                <a:gs pos="100000">
                  <a:srgbClr val="87E3E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Ink Free" panose="03080402000500000000" pitchFamily="66" charset="0"/>
                </a:rPr>
                <a:t>Sam</a:t>
              </a:r>
              <a:endParaRPr lang="en-GB" sz="16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Ink Free" panose="03080402000500000000" pitchFamily="66" charset="0"/>
                </a:rPr>
                <a:t>Electrician</a:t>
              </a:r>
              <a:endParaRPr lang="en-GB" sz="1600" b="1">
                <a:solidFill>
                  <a:schemeClr val="bg1"/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06082B-2983-44CC-A254-837916B0B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0388" y="445975"/>
              <a:ext cx="1703535" cy="111566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EC52F6C-F7AB-4DDF-83AE-749F5B01A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214" y="4834342"/>
            <a:ext cx="547022" cy="1330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E841FC-FD91-4C1C-939A-4DC712659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913" y="4523712"/>
            <a:ext cx="1700979" cy="15407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342AF7-3C3F-4FAB-8A61-D28FB9EF5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82749" y="4523712"/>
            <a:ext cx="1122828" cy="102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31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167643-A7FF-43C3-9F36-8311E6EF0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4759" b="1084"/>
          <a:stretch/>
        </p:blipFill>
        <p:spPr>
          <a:xfrm>
            <a:off x="3019051" y="34104"/>
            <a:ext cx="9172949" cy="6223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1AFB2-C5D0-4B2F-9E9F-2E8F5A42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2C654C-D7B6-414A-8DA8-F748B861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401" y="1924805"/>
            <a:ext cx="4949960" cy="3008389"/>
          </a:xfrm>
          <a:solidFill>
            <a:srgbClr val="EAED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30238" indent="-630238">
              <a:buClr>
                <a:srgbClr val="269D9A"/>
              </a:buClr>
            </a:pPr>
            <a:r>
              <a:rPr lang="en-GB" sz="2800" b="1">
                <a:solidFill>
                  <a:srgbClr val="269D9A"/>
                </a:solidFill>
                <a:latin typeface="Ink Free" panose="03080402000500000000" pitchFamily="66" charset="0"/>
              </a:rPr>
              <a:t>What did you learn?</a:t>
            </a:r>
          </a:p>
          <a:p>
            <a:pPr marL="630238" indent="-630238">
              <a:buClr>
                <a:srgbClr val="269D9A"/>
              </a:buClr>
            </a:pPr>
            <a:endParaRPr lang="en-GB" sz="2800" b="1">
              <a:solidFill>
                <a:srgbClr val="269D9A"/>
              </a:solidFill>
              <a:latin typeface="Ink Free" panose="03080402000500000000" pitchFamily="66" charset="0"/>
            </a:endParaRPr>
          </a:p>
          <a:p>
            <a:pPr marL="630238" indent="-630238">
              <a:buClr>
                <a:srgbClr val="269D9A"/>
              </a:buClr>
            </a:pPr>
            <a:r>
              <a:rPr lang="en-GB" sz="2800" b="1">
                <a:solidFill>
                  <a:srgbClr val="269D9A"/>
                </a:solidFill>
                <a:latin typeface="Ink Free" panose="03080402000500000000" pitchFamily="66" charset="0"/>
              </a:rPr>
              <a:t>Make some notes in your workbook</a:t>
            </a:r>
          </a:p>
          <a:p>
            <a:pPr marL="630238" indent="-630238">
              <a:buClr>
                <a:srgbClr val="269D9A"/>
              </a:buClr>
            </a:pPr>
            <a:endParaRPr lang="en-GB" sz="2800" b="1">
              <a:solidFill>
                <a:srgbClr val="269D9A"/>
              </a:solidFill>
              <a:latin typeface="Ink Free" panose="03080402000500000000" pitchFamily="66" charset="0"/>
            </a:endParaRPr>
          </a:p>
          <a:p>
            <a:pPr marL="630238" indent="-630238">
              <a:buClr>
                <a:srgbClr val="269D9A"/>
              </a:buClr>
            </a:pPr>
            <a:r>
              <a:rPr lang="en-GB" sz="2800" b="1">
                <a:solidFill>
                  <a:srgbClr val="269D9A"/>
                </a:solidFill>
                <a:latin typeface="Ink Free" panose="03080402000500000000" pitchFamily="66" charset="0"/>
              </a:rPr>
              <a:t>What will you do next?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275EE-AC87-4BC0-A131-EF5F9E3C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11" y="3146014"/>
            <a:ext cx="1085182" cy="97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B2E4CA-17C3-4226-8504-08505F1A74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5238" y="4694326"/>
            <a:ext cx="1145008" cy="10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9DAFF39D49E499A500A8914BAA517" ma:contentTypeVersion="9" ma:contentTypeDescription="Create a new document." ma:contentTypeScope="" ma:versionID="8ab71ac5be40eb725f0818d51bcf3ba6">
  <xsd:schema xmlns:xsd="http://www.w3.org/2001/XMLSchema" xmlns:xs="http://www.w3.org/2001/XMLSchema" xmlns:p="http://schemas.microsoft.com/office/2006/metadata/properties" xmlns:ns2="079480d4-747a-445e-9fbc-15d0af2d9287" targetNamespace="http://schemas.microsoft.com/office/2006/metadata/properties" ma:root="true" ma:fieldsID="b5cfbc73a19c9cd8d0f1cb3e124229dc" ns2:_="">
    <xsd:import namespace="079480d4-747a-445e-9fbc-15d0af2d9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480d4-747a-445e-9fbc-15d0af2d9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C7A46-7928-446D-9DCF-E2C68EE9B6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562D54-2BF5-4D7C-8604-D30D88BD035D}">
  <ds:schemaRefs>
    <ds:schemaRef ds:uri="079480d4-747a-445e-9fbc-15d0af2d92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643132-F0C2-4167-9693-678DE82DA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Discover Your Future 2021 Understanding the key skills  Suffolk Employers need</vt:lpstr>
      <vt:lpstr>AIMS of the session</vt:lpstr>
      <vt:lpstr>Understanding the key skills Suffolk Employers need Transferable Skills</vt:lpstr>
      <vt:lpstr>Priority Sectors for Suffolk and Norfolk</vt:lpstr>
      <vt:lpstr>PowerPoint Presentation</vt:lpstr>
      <vt:lpstr>PowerPoint Presentation</vt:lpstr>
      <vt:lpstr>PowerPoint Presentation</vt:lpstr>
      <vt:lpstr>What should I do? </vt:lpstr>
      <vt:lpstr>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Leggoe</dc:creator>
  <cp:revision>1</cp:revision>
  <dcterms:created xsi:type="dcterms:W3CDTF">2021-03-04T14:52:12Z</dcterms:created>
  <dcterms:modified xsi:type="dcterms:W3CDTF">2021-04-22T15:04:15Z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0x01010066C9DAFF39D49E499A500A8914BAA517</vt:lpwstr>
  </property>
</Properties>
</file>