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57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D9A"/>
    <a:srgbClr val="E072B1"/>
    <a:srgbClr val="DB5BA4"/>
    <a:srgbClr val="E898C6"/>
    <a:srgbClr val="D23A91"/>
    <a:srgbClr val="2BAEAB"/>
    <a:srgbClr val="87E3E1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60D14-B21C-40EF-8932-C9CDD32EAE73}" v="10" dt="2021-03-30T13:17:49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E538-3A56-4E17-ABE0-77A916183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86582"/>
          </a:xfrm>
          <a:solidFill>
            <a:srgbClr val="2BAEAB"/>
          </a:solidFill>
        </p:spPr>
        <p:txBody>
          <a:bodyPr anchor="b">
            <a:normAutofit/>
          </a:bodyPr>
          <a:lstStyle>
            <a:lvl1pPr algn="r">
              <a:defRPr sz="4400">
                <a:latin typeface="Ink Free" panose="030804020005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12C6E-F63B-4314-AED6-8E34413C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308"/>
            <a:ext cx="9144000" cy="556491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B600-9210-488F-B888-98B357D7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A681-D2C9-4583-936A-1FC6E3C7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FD1A-1215-4CD4-91F4-56AE280D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73FDE8-B84D-4B5B-AB40-5B10977AE86E}"/>
              </a:ext>
            </a:extLst>
          </p:cNvPr>
          <p:cNvGrpSpPr/>
          <p:nvPr userDrawn="1"/>
        </p:nvGrpSpPr>
        <p:grpSpPr>
          <a:xfrm>
            <a:off x="1523999" y="5250865"/>
            <a:ext cx="9144002" cy="143171"/>
            <a:chOff x="1523999" y="5250865"/>
            <a:chExt cx="9144002" cy="1431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02388B-C0AB-4125-A74D-893F3AA1C152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2B7CBC-D0CA-412B-A4D8-82DF19698A13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2835C2-C7D5-4DC0-9D46-C3AA256BF5D1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142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2654-125B-4D0E-90E6-67BC0395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AC59A-C536-4F68-9641-5050E7E65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5A53-CA5A-400E-93F5-17E57E33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9FDE-E1E0-4DD5-BD8C-152B3DE2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8DA9C-2071-4656-8317-BAFB12E7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5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BC2D3-2C79-48F9-B14F-5F3578BE4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3D923-225F-484D-9319-E32DAAEBE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E9E8-D77D-40C1-AAF7-99892BB2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3F006-15F8-4EDD-832C-DBD070D2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FCE7A-3272-451A-BA34-145EBC7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97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F039-80F2-4507-A66C-23561694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BAB8-4EFB-4F39-95DF-B28C3DE7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8A671-E523-4E68-BBC4-5DA17ECD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538B7-27D4-483A-BFC0-C9D67424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27211-07E9-44B9-9FFB-D61FD443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74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A8BD-5A8E-4EB5-92DD-7548F893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18133"/>
          </a:xfrm>
          <a:solidFill>
            <a:srgbClr val="87E3E1"/>
          </a:solidFill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84EA-4E01-449E-A960-700A2A7B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872CA-F68A-48C1-9937-0FC47C6F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122FE-794E-485B-8172-0CE8DB66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20D7E4-DDB8-49F7-9310-85BE12436D04}"/>
              </a:ext>
            </a:extLst>
          </p:cNvPr>
          <p:cNvGrpSpPr/>
          <p:nvPr userDrawn="1"/>
        </p:nvGrpSpPr>
        <p:grpSpPr>
          <a:xfrm>
            <a:off x="838200" y="1445342"/>
            <a:ext cx="10509250" cy="157373"/>
            <a:chOff x="1523999" y="5250865"/>
            <a:chExt cx="9144002" cy="1431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C7D900-5EA3-4D63-8577-B29EE021B68C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840CE9-660E-43A8-9D07-EA1C22599A9C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FCED68-559C-4D13-9245-F8EF4B6A15C0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73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B11D-817B-4A04-8B1C-2A8CC736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8FF7-22E2-427D-BD2E-5F17D07C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DD890-6ACF-4865-AFBF-A94027C25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E2FD7-3EAC-4D25-8D6A-D6CB80D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C41C5-6806-40EB-A9EC-A9C441D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F6B2B-F82D-4025-821A-AECF4DAE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AA8-5B6D-4F04-92AC-3AC7D7DB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4ECF8-4F26-41E8-B870-A33CAD727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80096-F194-4FB3-9EC5-2F282E708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E82A6-FEE1-4C74-8BC3-2DBA82079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682E5-DD37-40C6-AB50-7B5DD84D1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CC0D4-277A-40D3-9706-60AAD5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813B8-607B-483D-9BE4-0FFACFD3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473DC-07A7-488B-9AA6-635D6C11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AA66-7FD5-4EDC-B950-E0F05997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93191-C4C9-46CF-ACE7-B20111DC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EE7AF-7625-4EEF-ABA0-F1254516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6BBCC-DEAF-4C1C-8C2F-65A8AB29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086C7-7302-4ACA-A05C-A43FB67D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9A508-9F36-4DB1-932D-13198985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A1AF9-2EC2-4DC1-BF50-98E02338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E5CC-F156-4AE2-9ECA-9F3CD77D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D395C-601B-45F5-B4C7-100338FD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17516-52F5-4818-8FC5-DAEF8E713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B789D-FC93-4187-AD4A-E6C1CB66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45FF1-BAEE-46E0-B394-2ECD350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9EE63-3EF9-4984-A02F-BA26020B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80A-92F3-4207-B589-7FCCE0D1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F205D-1BD1-4C25-A53E-F64DA0B66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1355F-A797-48D1-9934-46F04B2E2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3124-F98F-493A-805E-AEA6B98E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EF5D3-5509-4BB0-B289-D6D9F9FA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8B90-6DC5-4F54-A262-BB62347D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1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5A9B3-3D6E-4DCC-8E12-32D38E75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  <a:prstGeom prst="rect">
            <a:avLst/>
          </a:prstGeom>
          <a:solidFill>
            <a:srgbClr val="2BAEA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60920-5F3E-46D8-9AB4-E2BC05146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818"/>
            <a:ext cx="10515600" cy="469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C6982-4886-42CB-8CC5-712A997FA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423B7-FAC5-443E-803A-4CA83E61E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46E3-E6ED-464D-93E1-9413C75CB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DFD7F-8979-41BF-B24A-0E08BC28B0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rgbClr val="2BAEAB"/>
        </a:buClr>
        <a:buFont typeface="Wingdings 2" panose="05020102010507070707" pitchFamily="18" charset="2"/>
        <a:buChar char="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803275" indent="-34607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18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BAEAB"/>
        </a:buClr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D2E0-68B7-4836-9133-DFD82AE65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bIns="144000">
            <a:normAutofit/>
          </a:bodyPr>
          <a:lstStyle/>
          <a:p>
            <a:r>
              <a:rPr lang="en-GB" sz="4800" dirty="0">
                <a:latin typeface="Ink Free" panose="03080402000500000000" pitchFamily="66" charset="0"/>
              </a:rPr>
              <a:t>Discover Your Future 2021</a:t>
            </a:r>
            <a:br>
              <a:rPr lang="en-GB" sz="4800" dirty="0">
                <a:latin typeface="Ink Free" panose="03080402000500000000" pitchFamily="66" charset="0"/>
              </a:rPr>
            </a:br>
            <a:r>
              <a:rPr lang="en-GB" sz="4000" dirty="0">
                <a:solidFill>
                  <a:srgbClr val="E072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Interview Preparation</a:t>
            </a:r>
            <a:endParaRPr lang="en-GB" sz="4800" dirty="0">
              <a:solidFill>
                <a:srgbClr val="E072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DCA6B-BFD7-4740-93B7-5197A988B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Virtual Work Inspiration Suffolk | April – July 2021</a:t>
            </a:r>
          </a:p>
        </p:txBody>
      </p:sp>
    </p:spTree>
    <p:extLst>
      <p:ext uri="{BB962C8B-B14F-4D97-AF65-F5344CB8AC3E}">
        <p14:creationId xmlns:p14="http://schemas.microsoft.com/office/powerpoint/2010/main" val="392350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D758-93B7-49BB-9A34-B24DB76D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CV Builder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A547C6-D25B-4AB1-9D2A-5DD1605A7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03" y="1413062"/>
            <a:ext cx="6699594" cy="466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40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1077-34B7-4290-B901-2DBE9767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to reflect…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FF82F1-4AAF-468C-956A-33616F886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6500"/>
            <a:ext cx="5085889" cy="298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D30C8FE8-E1E5-4641-B852-B18E1725D7BA}"/>
              </a:ext>
            </a:extLst>
          </p:cNvPr>
          <p:cNvSpPr txBox="1">
            <a:spLocks/>
          </p:cNvSpPr>
          <p:nvPr/>
        </p:nvSpPr>
        <p:spPr>
          <a:xfrm>
            <a:off x="6550090" y="2255831"/>
            <a:ext cx="4707356" cy="2642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363" indent="-360363">
              <a:lnSpc>
                <a:spcPct val="90000"/>
              </a:lnSpc>
              <a:spcBef>
                <a:spcPts val="1000"/>
              </a:spcBef>
              <a:buClr>
                <a:srgbClr val="2BAEAB"/>
              </a:buClr>
              <a:buFont typeface="Wingdings 2" panose="05020102010507070707" pitchFamily="18" charset="2"/>
              <a:buChar char="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803275" indent="-346075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l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2BAEAB"/>
              </a:buClr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What have I learnt?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Add your thoughts to your workbook.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Good luck with your interview!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31645-AEF0-4BD2-BE81-903B0882AC6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571743" y="223950"/>
            <a:ext cx="1326411" cy="1201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5DE1BC-BEC8-4336-9537-A77506A14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756" y="3175994"/>
            <a:ext cx="53039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0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ECF5-A5CE-4E52-B101-8B633C6A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bIns="252000" anchor="b" anchorCtr="0"/>
          <a:lstStyle/>
          <a:p>
            <a:pPr algn="r"/>
            <a:r>
              <a:rPr lang="en-GB" dirty="0"/>
              <a:t>Preparing for a Mock Interview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DE7F5-9971-4E52-93AE-3874E6503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543" y="4328340"/>
            <a:ext cx="1551907" cy="939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75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864C-6A56-4B62-89FD-D035B84C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for a Mock Interview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01BF66C9-109C-4563-A025-221941C4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122" y="2406444"/>
            <a:ext cx="8957188" cy="33945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To understand what types of questions an interviewer might ask you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To prepare personal answers that reflect you in a positive light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To give you some tools to prepare and practice for a job/college/Apprenticeship interview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To increase your confidence and self esteem for an interview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By the end of this lesson students will have some tools to help them perform in a mock virtual interview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9FC29-CF9D-4EB6-9C88-CCEF792A5958}"/>
              </a:ext>
            </a:extLst>
          </p:cNvPr>
          <p:cNvSpPr txBox="1"/>
          <p:nvPr/>
        </p:nvSpPr>
        <p:spPr>
          <a:xfrm>
            <a:off x="838199" y="1484671"/>
            <a:ext cx="421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Aims of the session: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2F32F-22FE-4449-B4C6-00F9B2E0FF3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6324" y="4980985"/>
            <a:ext cx="1144991" cy="115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6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D56E-C3E9-496A-87D5-4DB72E8E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for a Mock Interview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31A1EF74-6900-4ECD-9455-44A1473AA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763" y="1980264"/>
            <a:ext cx="4761535" cy="325049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Who has had an interview before?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What was it like?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Was it face to face or virtual?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You will be experiencing a virtual interview – something that is becoming very popular now.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99D6C-2C6F-467F-8C2F-AE0250048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87"/>
          <a:stretch/>
        </p:blipFill>
        <p:spPr>
          <a:xfrm>
            <a:off x="838201" y="1980264"/>
            <a:ext cx="5736812" cy="325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77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2440-BF16-4996-8ADF-54F3C1EC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perform in an interview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4049F-011B-441D-B787-970929205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49" y="1629240"/>
            <a:ext cx="6350502" cy="42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68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2440-BF16-4996-8ADF-54F3C1EC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main points from this video?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7398-2A68-42E6-8F71-3811A5008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85" y="1745085"/>
            <a:ext cx="5979899" cy="1611202"/>
          </a:xfrm>
        </p:spPr>
        <p:txBody>
          <a:bodyPr>
            <a:normAutofit/>
          </a:bodyPr>
          <a:lstStyle/>
          <a:p>
            <a:r>
              <a:rPr lang="en-GB" sz="2400" dirty="0"/>
              <a:t>Three things you should do?</a:t>
            </a:r>
          </a:p>
          <a:p>
            <a:r>
              <a:rPr lang="en-GB" sz="2400" dirty="0"/>
              <a:t>Three things you shouldn’t do?</a:t>
            </a:r>
          </a:p>
          <a:p>
            <a:pPr marL="806450">
              <a:buFont typeface="Wingdings" panose="05000000000000000000" pitchFamily="2" charset="2"/>
              <a:buChar char=""/>
            </a:pPr>
            <a:r>
              <a:rPr lang="en-GB" sz="2400" dirty="0"/>
              <a:t>Record them in your workbook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F4191-9A15-4F2A-AE15-445074F2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041" y="3356287"/>
            <a:ext cx="2513570" cy="2513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B58DD-B6D4-4FED-956D-6876B4B95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17"/>
          <a:stretch/>
        </p:blipFill>
        <p:spPr>
          <a:xfrm>
            <a:off x="7753308" y="3356288"/>
            <a:ext cx="3600492" cy="2513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663B87-BFF5-40D5-B947-51EBEF9F94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4011" y="2555857"/>
            <a:ext cx="711095" cy="678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BA610F-E205-47C1-9116-694E9FABEF14}"/>
              </a:ext>
            </a:extLst>
          </p:cNvPr>
          <p:cNvSpPr txBox="1"/>
          <p:nvPr/>
        </p:nvSpPr>
        <p:spPr>
          <a:xfrm>
            <a:off x="5784149" y="1478240"/>
            <a:ext cx="961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269D9A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anose="020006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91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EAD4-0C96-456C-83B4-D03CCD68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answer interview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02D3E-3DCA-47BD-AF60-504C0613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83" y="1631151"/>
            <a:ext cx="8422433" cy="421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52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EAD4-0C96-456C-83B4-D03CCD68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answer interview questions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812EC0-9D87-44D8-80BC-AAB3FF19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218" y="1671860"/>
            <a:ext cx="7859664" cy="6559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dirty="0"/>
              <a:t>This situation can be drawn from a work experience, a volunteer position, or any other relevant event. </a:t>
            </a:r>
            <a:r>
              <a:rPr lang="en-GB" sz="1600" b="1" i="1" dirty="0"/>
              <a:t>Be as specific as possible</a:t>
            </a:r>
            <a:r>
              <a:rPr lang="en-GB" sz="1600" i="1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E755D-DB3B-4E4D-B409-C1DD29DC4E3E}"/>
              </a:ext>
            </a:extLst>
          </p:cNvPr>
          <p:cNvSpPr/>
          <p:nvPr/>
        </p:nvSpPr>
        <p:spPr>
          <a:xfrm>
            <a:off x="838200" y="1479855"/>
            <a:ext cx="961104" cy="91873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6000" b="1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79F14-28A0-455A-8FB0-E51E81D2EC87}"/>
              </a:ext>
            </a:extLst>
          </p:cNvPr>
          <p:cNvSpPr/>
          <p:nvPr/>
        </p:nvSpPr>
        <p:spPr>
          <a:xfrm>
            <a:off x="1799304" y="1479855"/>
            <a:ext cx="1268362" cy="9187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Explain the </a:t>
            </a:r>
            <a:r>
              <a:rPr lang="en-GB" sz="2400" b="1" dirty="0">
                <a:solidFill>
                  <a:srgbClr val="269D9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Situation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A20851-162A-49A1-8611-F74622B4FADE}"/>
              </a:ext>
            </a:extLst>
          </p:cNvPr>
          <p:cNvGrpSpPr/>
          <p:nvPr/>
        </p:nvGrpSpPr>
        <p:grpSpPr>
          <a:xfrm>
            <a:off x="843116" y="2715829"/>
            <a:ext cx="2229466" cy="918730"/>
            <a:chOff x="990599" y="1725561"/>
            <a:chExt cx="2229466" cy="9187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2AEA0E-9963-412B-889B-35935365321D}"/>
                </a:ext>
              </a:extLst>
            </p:cNvPr>
            <p:cNvSpPr/>
            <p:nvPr/>
          </p:nvSpPr>
          <p:spPr>
            <a:xfrm>
              <a:off x="990599" y="1725561"/>
              <a:ext cx="961104" cy="91873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5A0E15-C822-4AA6-AC46-9F668397C975}"/>
                </a:ext>
              </a:extLst>
            </p:cNvPr>
            <p:cNvSpPr/>
            <p:nvPr/>
          </p:nvSpPr>
          <p:spPr>
            <a:xfrm>
              <a:off x="1951703" y="1725561"/>
              <a:ext cx="1268362" cy="918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2400" b="1" dirty="0">
                  <a:solidFill>
                    <a:srgbClr val="269D9A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Ink Free" panose="03080402000500000000" pitchFamily="66" charset="0"/>
                </a:rPr>
                <a:t>Task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5AAFA23-E876-426D-97C1-E6BE981DDE82}"/>
              </a:ext>
            </a:extLst>
          </p:cNvPr>
          <p:cNvSpPr/>
          <p:nvPr/>
        </p:nvSpPr>
        <p:spPr>
          <a:xfrm>
            <a:off x="838200" y="3955559"/>
            <a:ext cx="961104" cy="91873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6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21A859-761A-4DBA-AB8F-2570D2FD9159}"/>
              </a:ext>
            </a:extLst>
          </p:cNvPr>
          <p:cNvSpPr/>
          <p:nvPr/>
        </p:nvSpPr>
        <p:spPr>
          <a:xfrm>
            <a:off x="1799304" y="3955559"/>
            <a:ext cx="1268362" cy="9187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rgbClr val="269D9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Action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7EC3C-BEB2-4F61-A548-3740A7ED1083}"/>
              </a:ext>
            </a:extLst>
          </p:cNvPr>
          <p:cNvSpPr/>
          <p:nvPr/>
        </p:nvSpPr>
        <p:spPr>
          <a:xfrm>
            <a:off x="838200" y="5164927"/>
            <a:ext cx="961104" cy="91873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6000" b="1" dirty="0"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E2BADD-58F2-4FD4-A6D1-18E36E88DA37}"/>
              </a:ext>
            </a:extLst>
          </p:cNvPr>
          <p:cNvSpPr/>
          <p:nvPr/>
        </p:nvSpPr>
        <p:spPr>
          <a:xfrm>
            <a:off x="1799304" y="5164927"/>
            <a:ext cx="1268362" cy="9187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>
                <a:solidFill>
                  <a:srgbClr val="269D9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Result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35F881-AD8D-4F98-A826-267AA022959E}"/>
              </a:ext>
            </a:extLst>
          </p:cNvPr>
          <p:cNvSpPr txBox="1">
            <a:spLocks/>
          </p:cNvSpPr>
          <p:nvPr/>
        </p:nvSpPr>
        <p:spPr>
          <a:xfrm>
            <a:off x="3489218" y="2740537"/>
            <a:ext cx="7859665" cy="911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BAEAB"/>
              </a:buClr>
              <a:buFont typeface="Wingdings 2" panose="05020102010507070707" pitchFamily="18" charset="2"/>
              <a:buChar char="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l"/>
              <a:defRPr sz="18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AEAB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en-GB" sz="1600" dirty="0"/>
              <a:t>Next, </a:t>
            </a:r>
            <a:r>
              <a:rPr lang="en-GB" sz="1600" b="1" dirty="0"/>
              <a:t>describe your responsibility </a:t>
            </a:r>
            <a:r>
              <a:rPr lang="en-GB" sz="1600" dirty="0"/>
              <a:t>in that situation. Perhaps you had to help your group complete a project within a tight deadline, resolve a conflict with a co-worker, or use your initiative to solve a problem.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FC78E8E-C649-4C98-B2B3-CBDDAAF439B8}"/>
              </a:ext>
            </a:extLst>
          </p:cNvPr>
          <p:cNvSpPr txBox="1">
            <a:spLocks/>
          </p:cNvSpPr>
          <p:nvPr/>
        </p:nvSpPr>
        <p:spPr>
          <a:xfrm>
            <a:off x="3489218" y="5357485"/>
            <a:ext cx="7859663" cy="641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BAEAB"/>
              </a:buClr>
              <a:buFont typeface="Wingdings 2" panose="05020102010507070707" pitchFamily="18" charset="2"/>
              <a:buChar char="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l"/>
              <a:defRPr sz="18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AEAB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en-GB" sz="1600" dirty="0"/>
              <a:t>Finally, explain the outcomes or results generated by the action taken. It may be helpful to emphasize what you accomplished, or what you learned.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610E4A-0E48-4C65-A437-108EF2AFAF56}"/>
              </a:ext>
            </a:extLst>
          </p:cNvPr>
          <p:cNvSpPr txBox="1">
            <a:spLocks/>
          </p:cNvSpPr>
          <p:nvPr/>
        </p:nvSpPr>
        <p:spPr>
          <a:xfrm>
            <a:off x="3489218" y="3953534"/>
            <a:ext cx="7859663" cy="11027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BAEAB"/>
              </a:buClr>
              <a:buFont typeface="Wingdings 2" panose="05020102010507070707" pitchFamily="18" charset="2"/>
              <a:buChar char="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l"/>
              <a:defRPr sz="18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BAEAB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en-GB" sz="1600" dirty="0"/>
              <a:t>You then describe </a:t>
            </a:r>
            <a:r>
              <a:rPr lang="en-GB" sz="1600" b="1" dirty="0"/>
              <a:t>how you completed the task or tried to meet the challenge</a:t>
            </a:r>
            <a:r>
              <a:rPr lang="en-GB" sz="1600" dirty="0"/>
              <a:t>. </a:t>
            </a:r>
            <a:r>
              <a:rPr lang="en-GB" sz="1600" b="1" dirty="0"/>
              <a:t>Focus on what YOU did</a:t>
            </a:r>
            <a:r>
              <a:rPr lang="en-GB" sz="1600" dirty="0"/>
              <a:t>, rather than what your team, other students, boss, or co-worker did. </a:t>
            </a:r>
            <a:br>
              <a:rPr lang="en-GB" sz="1600" dirty="0"/>
            </a:br>
            <a:r>
              <a:rPr lang="en-GB" sz="1600" dirty="0"/>
              <a:t>(</a:t>
            </a:r>
            <a:r>
              <a:rPr lang="en-GB" sz="1600" b="1" i="1" dirty="0"/>
              <a:t>Tip</a:t>
            </a:r>
            <a:r>
              <a:rPr lang="en-GB" sz="1600" dirty="0"/>
              <a:t>: Instead of saying, "We did </a:t>
            </a:r>
            <a:r>
              <a:rPr lang="en-GB" sz="1600" dirty="0" err="1"/>
              <a:t>xyx</a:t>
            </a:r>
            <a:r>
              <a:rPr lang="en-GB" sz="1600" dirty="0"/>
              <a:t>," say "I did </a:t>
            </a:r>
            <a:r>
              <a:rPr lang="en-GB" sz="1600" dirty="0" err="1"/>
              <a:t>xyz</a:t>
            </a:r>
            <a:r>
              <a:rPr lang="en-GB" sz="1600" dirty="0"/>
              <a:t>.")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4022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9770EE-A25D-416E-866A-8593D6FE2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817" y="3554675"/>
            <a:ext cx="7895303" cy="245022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900" dirty="0"/>
              <a:t>Work in pairs or a small group on the example interview questions in your workbook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900" dirty="0"/>
              <a:t>Create a model answer for at least one question each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900" dirty="0"/>
              <a:t>Practice being an interviewer and interviewee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037C7-3384-49D0-A420-93F2AFCE5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66"/>
          <a:stretch/>
        </p:blipFill>
        <p:spPr>
          <a:xfrm>
            <a:off x="1496552" y="345891"/>
            <a:ext cx="9198895" cy="306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671F6A-DFDF-458D-8509-22C0E9E4C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540" y="5213385"/>
            <a:ext cx="1551907" cy="939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08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9DAFF39D49E499A500A8914BAA517" ma:contentTypeVersion="9" ma:contentTypeDescription="Create a new document." ma:contentTypeScope="" ma:versionID="8ab71ac5be40eb725f0818d51bcf3ba6">
  <xsd:schema xmlns:xsd="http://www.w3.org/2001/XMLSchema" xmlns:xs="http://www.w3.org/2001/XMLSchema" xmlns:p="http://schemas.microsoft.com/office/2006/metadata/properties" xmlns:ns2="079480d4-747a-445e-9fbc-15d0af2d9287" targetNamespace="http://schemas.microsoft.com/office/2006/metadata/properties" ma:root="true" ma:fieldsID="b5cfbc73a19c9cd8d0f1cb3e124229dc" ns2:_="">
    <xsd:import namespace="079480d4-747a-445e-9fbc-15d0af2d9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480d4-747a-445e-9fbc-15d0af2d9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E90CAD-D3CA-4320-B120-92D139BD0C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D326F1-822C-4BE6-A92F-B97FBBA274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480d4-747a-445e-9fbc-15d0af2d9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556141-6BD1-4E0C-A07C-092DCDC68C0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141</TotalTime>
  <Words>399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Ink Free</vt:lpstr>
      <vt:lpstr>Segoe Print</vt:lpstr>
      <vt:lpstr>Wingdings</vt:lpstr>
      <vt:lpstr>Wingdings 2</vt:lpstr>
      <vt:lpstr>Office Theme</vt:lpstr>
      <vt:lpstr>Discover Your Future 2021 Interview Preparation</vt:lpstr>
      <vt:lpstr>Preparing for a Mock Interview</vt:lpstr>
      <vt:lpstr>Preparing for a Mock Interview</vt:lpstr>
      <vt:lpstr>Preparing for a Mock Interview</vt:lpstr>
      <vt:lpstr>How to perform in an interview</vt:lpstr>
      <vt:lpstr>What are the main points from this video?</vt:lpstr>
      <vt:lpstr>How to answer interview questions</vt:lpstr>
      <vt:lpstr>How to answer interview questions</vt:lpstr>
      <vt:lpstr>PowerPoint Presentation</vt:lpstr>
      <vt:lpstr>Online CV Builder</vt:lpstr>
      <vt:lpstr>Time to reflect…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Leggoe</dc:creator>
  <cp:lastModifiedBy>Maggie Leggoe</cp:lastModifiedBy>
  <cp:revision>18</cp:revision>
  <dcterms:created xsi:type="dcterms:W3CDTF">2021-03-04T14:52:12Z</dcterms:created>
  <dcterms:modified xsi:type="dcterms:W3CDTF">2021-05-11T11:47:37Z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0x01010066C9DAFF39D49E499A500A8914BAA517</vt:lpwstr>
  </property>
</Properties>
</file>