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87" r:id="rId6"/>
  </p:sldMasterIdLst>
  <p:notesMasterIdLst>
    <p:notesMasterId r:id="rId20"/>
  </p:notesMasterIdLst>
  <p:sldIdLst>
    <p:sldId id="256" r:id="rId7"/>
    <p:sldId id="257" r:id="rId8"/>
    <p:sldId id="270" r:id="rId9"/>
    <p:sldId id="271" r:id="rId10"/>
    <p:sldId id="272" r:id="rId11"/>
    <p:sldId id="273" r:id="rId12"/>
    <p:sldId id="274" r:id="rId13"/>
    <p:sldId id="275" r:id="rId14"/>
    <p:sldId id="265" r:id="rId15"/>
    <p:sldId id="269" r:id="rId16"/>
    <p:sldId id="266" r:id="rId17"/>
    <p:sldId id="267" r:id="rId18"/>
    <p:sldId id="26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AEAB"/>
    <a:srgbClr val="87E3E1"/>
    <a:srgbClr val="33CCCC"/>
    <a:srgbClr val="D23A91"/>
    <a:srgbClr val="269D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2FFD18-6FE6-4B4F-B792-6F7465FA463C}" v="13" dt="2021-04-14T15:36:45.1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778"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8A9E2C-3A33-4C03-B3F1-115A6CC943D3}"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GB"/>
        </a:p>
      </dgm:t>
    </dgm:pt>
    <dgm:pt modelId="{7EEE038F-651B-41D5-AE22-6D8FEE126BAE}">
      <dgm:prSet phldrT="[Text]"/>
      <dgm:spPr>
        <a:xfrm>
          <a:off x="825" y="390162"/>
          <a:ext cx="2145545" cy="3246858"/>
        </a:xfrm>
        <a:prstGeom prst="roundRect">
          <a:avLst>
            <a:gd name="adj" fmla="val 10000"/>
          </a:avLst>
        </a:prstGeom>
        <a:solidFill>
          <a:srgbClr val="E7E6E6"/>
        </a:solidFill>
        <a:ln>
          <a:noFill/>
        </a:ln>
        <a:effectLst>
          <a:outerShdw blurRad="50800" dist="38100" dir="2700000" algn="tl" rotWithShape="0">
            <a:prstClr val="black">
              <a:alpha val="40000"/>
            </a:prstClr>
          </a:outerShdw>
        </a:effectLst>
      </dgm:spPr>
      <dgm:t>
        <a:bodyPr/>
        <a:lstStyle/>
        <a:p>
          <a:pPr>
            <a:buNone/>
          </a:pPr>
          <a:endParaRPr lang="en-GB">
            <a:solidFill>
              <a:sysClr val="windowText" lastClr="000000">
                <a:hueOff val="0"/>
                <a:satOff val="0"/>
                <a:lumOff val="0"/>
                <a:alphaOff val="0"/>
              </a:sysClr>
            </a:solidFill>
            <a:latin typeface="Calibri"/>
            <a:ea typeface="+mn-ea"/>
            <a:cs typeface="+mn-cs"/>
          </a:endParaRPr>
        </a:p>
      </dgm:t>
    </dgm:pt>
    <dgm:pt modelId="{FD549397-3F55-4965-BA96-9582BCDD4C10}" type="parTrans" cxnId="{841B2537-030A-4B36-8BCA-3CAEE9117C67}">
      <dgm:prSet/>
      <dgm:spPr/>
      <dgm:t>
        <a:bodyPr/>
        <a:lstStyle/>
        <a:p>
          <a:endParaRPr lang="en-GB"/>
        </a:p>
      </dgm:t>
    </dgm:pt>
    <dgm:pt modelId="{0A49C3E6-FF0F-4A57-B253-92E495933B65}" type="sibTrans" cxnId="{841B2537-030A-4B36-8BCA-3CAEE9117C67}">
      <dgm:prSet/>
      <dgm:spPr/>
      <dgm:t>
        <a:bodyPr/>
        <a:lstStyle/>
        <a:p>
          <a:endParaRPr lang="en-GB"/>
        </a:p>
      </dgm:t>
    </dgm:pt>
    <dgm:pt modelId="{3FCDA609-B289-441D-9EDA-E4C915E3CE26}">
      <dgm:prSet phldrT="[Text]"/>
      <dgm:spPr>
        <a:xfrm>
          <a:off x="215379" y="1140073"/>
          <a:ext cx="1716436" cy="653321"/>
        </a:xfrm>
        <a:prstGeom prst="roundRect">
          <a:avLst>
            <a:gd name="adj" fmla="val 10000"/>
          </a:avLst>
        </a:prstGeom>
        <a:solidFill>
          <a:schemeClr val="tx2"/>
        </a:solidFill>
        <a:ln w="12700" cap="flat" cmpd="sng" algn="ctr">
          <a:noFill/>
          <a:prstDash val="solid"/>
          <a:miter lim="800000"/>
        </a:ln>
        <a:effectLst/>
      </dgm:spPr>
      <dgm:t>
        <a:bodyPr/>
        <a:lstStyle/>
        <a:p>
          <a:pPr>
            <a:buNone/>
          </a:pPr>
          <a:r>
            <a:rPr lang="en-GB">
              <a:solidFill>
                <a:sysClr val="window" lastClr="FFFFFF"/>
              </a:solidFill>
              <a:latin typeface="Century Gothic" panose="020B0502020202020204" pitchFamily="34" charset="0"/>
              <a:ea typeface="+mn-ea"/>
              <a:cs typeface="+mn-cs"/>
            </a:rPr>
            <a:t>A Levels &amp; Baccalaureate</a:t>
          </a:r>
        </a:p>
      </dgm:t>
    </dgm:pt>
    <dgm:pt modelId="{BED39E2A-0782-4C3E-8CA7-08A97E5F65E6}" type="parTrans" cxnId="{319D2B28-5DFD-4957-A4D2-586173926F0D}">
      <dgm:prSet/>
      <dgm:spPr/>
      <dgm:t>
        <a:bodyPr/>
        <a:lstStyle/>
        <a:p>
          <a:endParaRPr lang="en-GB"/>
        </a:p>
      </dgm:t>
    </dgm:pt>
    <dgm:pt modelId="{FE7B03BC-66AF-47C9-8193-B7687C385D91}" type="sibTrans" cxnId="{319D2B28-5DFD-4957-A4D2-586173926F0D}">
      <dgm:prSet/>
      <dgm:spPr/>
      <dgm:t>
        <a:bodyPr/>
        <a:lstStyle/>
        <a:p>
          <a:endParaRPr lang="en-GB"/>
        </a:p>
      </dgm:t>
    </dgm:pt>
    <dgm:pt modelId="{9AB3D42D-4550-452A-B3FA-735BFCF2446E}">
      <dgm:prSet phldrT="[Text]"/>
      <dgm:spPr>
        <a:xfrm>
          <a:off x="215379" y="1996730"/>
          <a:ext cx="1716436" cy="1982802"/>
        </a:xfrm>
        <a:prstGeom prst="roundRect">
          <a:avLst>
            <a:gd name="adj" fmla="val 10000"/>
          </a:avLst>
        </a:prstGeom>
        <a:solidFill>
          <a:schemeClr val="tx2"/>
        </a:solidFill>
        <a:ln w="12700" cap="flat" cmpd="sng" algn="ctr">
          <a:noFill/>
          <a:prstDash val="solid"/>
          <a:miter lim="800000"/>
        </a:ln>
        <a:effectLst/>
      </dgm:spPr>
      <dgm:t>
        <a:bodyPr/>
        <a:lstStyle/>
        <a:p>
          <a:pPr>
            <a:buNone/>
          </a:pPr>
          <a:r>
            <a:rPr lang="en-GB">
              <a:solidFill>
                <a:sysClr val="window" lastClr="FFFFFF"/>
              </a:solidFill>
              <a:latin typeface="Century Gothic" panose="020B0502020202020204" pitchFamily="34" charset="0"/>
              <a:ea typeface="+mn-ea"/>
              <a:cs typeface="+mn-cs"/>
            </a:rPr>
            <a:t>GCSEs</a:t>
          </a:r>
        </a:p>
      </dgm:t>
    </dgm:pt>
    <dgm:pt modelId="{AF26D507-15D5-421A-9A99-60F5BC5C723B}" type="parTrans" cxnId="{81862A24-108C-4F8B-BF79-EDD423428744}">
      <dgm:prSet/>
      <dgm:spPr/>
      <dgm:t>
        <a:bodyPr/>
        <a:lstStyle/>
        <a:p>
          <a:endParaRPr lang="en-GB"/>
        </a:p>
      </dgm:t>
    </dgm:pt>
    <dgm:pt modelId="{5B276D63-26E8-4927-8293-FDD29FF067FE}" type="sibTrans" cxnId="{81862A24-108C-4F8B-BF79-EDD423428744}">
      <dgm:prSet/>
      <dgm:spPr/>
      <dgm:t>
        <a:bodyPr/>
        <a:lstStyle/>
        <a:p>
          <a:endParaRPr lang="en-GB"/>
        </a:p>
      </dgm:t>
    </dgm:pt>
    <dgm:pt modelId="{514EDB66-3D1E-4976-955D-5453B697F090}">
      <dgm:prSet phldrT="[Text]"/>
      <dgm:spPr>
        <a:xfrm>
          <a:off x="2520588" y="1103715"/>
          <a:ext cx="1716436" cy="858470"/>
        </a:xfrm>
        <a:prstGeom prst="roundRect">
          <a:avLst>
            <a:gd name="adj" fmla="val 10000"/>
          </a:avLst>
        </a:prstGeom>
        <a:solidFill>
          <a:schemeClr val="tx2"/>
        </a:solidFill>
        <a:ln w="12700" cap="flat" cmpd="sng" algn="ctr">
          <a:noFill/>
          <a:prstDash val="solid"/>
          <a:miter lim="800000"/>
        </a:ln>
        <a:effectLst/>
      </dgm:spPr>
      <dgm:t>
        <a:bodyPr/>
        <a:lstStyle/>
        <a:p>
          <a:pPr>
            <a:buNone/>
          </a:pPr>
          <a:r>
            <a:rPr lang="en-GB">
              <a:solidFill>
                <a:sysClr val="window" lastClr="FFFFFF"/>
              </a:solidFill>
              <a:latin typeface="Century Gothic" panose="020B0502020202020204" pitchFamily="34" charset="0"/>
              <a:ea typeface="+mn-ea"/>
              <a:cs typeface="+mn-cs"/>
            </a:rPr>
            <a:t>BTEC Level 3, OCR &amp; others</a:t>
          </a:r>
        </a:p>
      </dgm:t>
    </dgm:pt>
    <dgm:pt modelId="{CB7D70D4-7A4D-4966-8ED1-110BD941277E}" type="parTrans" cxnId="{99638B6F-D0C2-4F84-A18F-F7EFB8D91613}">
      <dgm:prSet/>
      <dgm:spPr/>
      <dgm:t>
        <a:bodyPr/>
        <a:lstStyle/>
        <a:p>
          <a:endParaRPr lang="en-GB"/>
        </a:p>
      </dgm:t>
    </dgm:pt>
    <dgm:pt modelId="{AB140C30-E769-48AC-9AE8-08C374D39C0C}" type="sibTrans" cxnId="{99638B6F-D0C2-4F84-A18F-F7EFB8D91613}">
      <dgm:prSet/>
      <dgm:spPr/>
      <dgm:t>
        <a:bodyPr/>
        <a:lstStyle/>
        <a:p>
          <a:endParaRPr lang="en-GB"/>
        </a:p>
      </dgm:t>
    </dgm:pt>
    <dgm:pt modelId="{62B4ACEC-8CB8-4565-AB80-3B0801F64225}">
      <dgm:prSet phldrT="[Text]"/>
      <dgm:spPr>
        <a:xfrm>
          <a:off x="2520588" y="2094258"/>
          <a:ext cx="1716436" cy="858470"/>
        </a:xfrm>
        <a:prstGeom prst="roundRect">
          <a:avLst>
            <a:gd name="adj" fmla="val 10000"/>
          </a:avLst>
        </a:prstGeom>
        <a:solidFill>
          <a:schemeClr val="tx2"/>
        </a:solidFill>
        <a:ln w="12700" cap="flat" cmpd="sng" algn="ctr">
          <a:noFill/>
          <a:prstDash val="solid"/>
          <a:miter lim="800000"/>
        </a:ln>
        <a:effectLst/>
      </dgm:spPr>
      <dgm:t>
        <a:bodyPr/>
        <a:lstStyle/>
        <a:p>
          <a:pPr>
            <a:buNone/>
          </a:pPr>
          <a:r>
            <a:rPr lang="en-GB">
              <a:solidFill>
                <a:sysClr val="window" lastClr="FFFFFF"/>
              </a:solidFill>
              <a:latin typeface="Century Gothic" panose="020B0502020202020204" pitchFamily="34" charset="0"/>
              <a:ea typeface="+mn-ea"/>
              <a:cs typeface="+mn-cs"/>
            </a:rPr>
            <a:t>BTEC Level 2, OCR &amp; others</a:t>
          </a:r>
        </a:p>
      </dgm:t>
    </dgm:pt>
    <dgm:pt modelId="{675F6944-D696-4A80-833D-D12FC4AD7B92}" type="parTrans" cxnId="{772990DA-6561-437F-A432-F36F9E5B94C7}">
      <dgm:prSet/>
      <dgm:spPr/>
      <dgm:t>
        <a:bodyPr/>
        <a:lstStyle/>
        <a:p>
          <a:endParaRPr lang="en-GB"/>
        </a:p>
      </dgm:t>
    </dgm:pt>
    <dgm:pt modelId="{7AA316DD-1DCA-44C7-BA80-705629D3E030}" type="sibTrans" cxnId="{772990DA-6561-437F-A432-F36F9E5B94C7}">
      <dgm:prSet/>
      <dgm:spPr/>
      <dgm:t>
        <a:bodyPr/>
        <a:lstStyle/>
        <a:p>
          <a:endParaRPr lang="en-GB"/>
        </a:p>
      </dgm:t>
    </dgm:pt>
    <dgm:pt modelId="{84D0E347-8D16-4E45-B544-F34F30E8E7D1}">
      <dgm:prSet/>
      <dgm:spPr>
        <a:xfrm>
          <a:off x="2521841" y="3088794"/>
          <a:ext cx="1716436" cy="858470"/>
        </a:xfrm>
        <a:prstGeom prst="roundRect">
          <a:avLst>
            <a:gd name="adj" fmla="val 10000"/>
          </a:avLst>
        </a:prstGeom>
        <a:solidFill>
          <a:schemeClr val="tx2"/>
        </a:solidFill>
        <a:ln w="12700" cap="flat" cmpd="sng" algn="ctr">
          <a:noFill/>
          <a:prstDash val="solid"/>
          <a:miter lim="800000"/>
        </a:ln>
        <a:effectLst/>
      </dgm:spPr>
      <dgm:t>
        <a:bodyPr/>
        <a:lstStyle/>
        <a:p>
          <a:pPr>
            <a:buNone/>
          </a:pPr>
          <a:r>
            <a:rPr lang="en-GB">
              <a:solidFill>
                <a:sysClr val="window" lastClr="FFFFFF"/>
              </a:solidFill>
              <a:latin typeface="Century Gothic" panose="020B0502020202020204" pitchFamily="34" charset="0"/>
              <a:ea typeface="+mn-ea"/>
              <a:cs typeface="+mn-cs"/>
            </a:rPr>
            <a:t>BTEC Level 1, OCR and others</a:t>
          </a:r>
        </a:p>
      </dgm:t>
    </dgm:pt>
    <dgm:pt modelId="{3214B845-297A-4F64-8073-AA16ADFAED9B}" type="parTrans" cxnId="{954ACC3C-8226-4B06-817C-4236DBDF16D9}">
      <dgm:prSet/>
      <dgm:spPr/>
      <dgm:t>
        <a:bodyPr/>
        <a:lstStyle/>
        <a:p>
          <a:endParaRPr lang="en-GB"/>
        </a:p>
      </dgm:t>
    </dgm:pt>
    <dgm:pt modelId="{111348A7-25BD-4717-98B0-15C458AAC1B0}" type="sibTrans" cxnId="{954ACC3C-8226-4B06-817C-4236DBDF16D9}">
      <dgm:prSet/>
      <dgm:spPr/>
      <dgm:t>
        <a:bodyPr/>
        <a:lstStyle/>
        <a:p>
          <a:endParaRPr lang="en-GB"/>
        </a:p>
      </dgm:t>
    </dgm:pt>
    <dgm:pt modelId="{47C9CDEE-9F3A-4F4E-B5FF-CAE2836C86FB}">
      <dgm:prSet/>
      <dgm:spPr>
        <a:xfrm>
          <a:off x="4614573" y="727986"/>
          <a:ext cx="2145545" cy="3082994"/>
        </a:xfrm>
        <a:prstGeom prst="roundRect">
          <a:avLst>
            <a:gd name="adj" fmla="val 10000"/>
          </a:avLst>
        </a:prstGeom>
        <a:solidFill>
          <a:srgbClr val="4472C4">
            <a:tint val="40000"/>
            <a:hueOff val="0"/>
            <a:satOff val="0"/>
            <a:lumOff val="0"/>
            <a:alphaOff val="0"/>
          </a:srgbClr>
        </a:solidFill>
        <a:ln>
          <a:noFill/>
        </a:ln>
        <a:effectLst>
          <a:outerShdw blurRad="50800" dist="38100" dir="2700000" algn="tl" rotWithShape="0">
            <a:prstClr val="black">
              <a:alpha val="40000"/>
            </a:prstClr>
          </a:outerShdw>
        </a:effectLst>
      </dgm:spPr>
      <dgm:t>
        <a:bodyPr/>
        <a:lstStyle/>
        <a:p>
          <a:pPr>
            <a:buNone/>
          </a:pPr>
          <a:endParaRPr lang="en-GB">
            <a:solidFill>
              <a:sysClr val="windowText" lastClr="000000">
                <a:hueOff val="0"/>
                <a:satOff val="0"/>
                <a:lumOff val="0"/>
                <a:alphaOff val="0"/>
              </a:sysClr>
            </a:solidFill>
            <a:latin typeface="Calibri"/>
            <a:ea typeface="+mn-ea"/>
            <a:cs typeface="+mn-cs"/>
          </a:endParaRPr>
        </a:p>
      </dgm:t>
    </dgm:pt>
    <dgm:pt modelId="{6FF86511-0C43-47A4-98FF-74E14CA018B6}" type="parTrans" cxnId="{E47E5946-29FC-4195-BD76-010EE46621D2}">
      <dgm:prSet/>
      <dgm:spPr/>
      <dgm:t>
        <a:bodyPr/>
        <a:lstStyle/>
        <a:p>
          <a:endParaRPr lang="en-GB"/>
        </a:p>
      </dgm:t>
    </dgm:pt>
    <dgm:pt modelId="{619C4374-1B8C-45A3-B4F5-42AAA6500E5D}" type="sibTrans" cxnId="{E47E5946-29FC-4195-BD76-010EE46621D2}">
      <dgm:prSet/>
      <dgm:spPr/>
      <dgm:t>
        <a:bodyPr/>
        <a:lstStyle/>
        <a:p>
          <a:endParaRPr lang="en-GB"/>
        </a:p>
      </dgm:t>
    </dgm:pt>
    <dgm:pt modelId="{53FA4CF6-E92D-46E0-9693-247201B16B4A}">
      <dgm:prSet/>
      <dgm:spPr>
        <a:xfrm>
          <a:off x="4808048" y="1350107"/>
          <a:ext cx="1716436" cy="1139273"/>
        </a:xfrm>
        <a:prstGeom prst="roundRect">
          <a:avLst>
            <a:gd name="adj" fmla="val 10000"/>
          </a:avLst>
        </a:prstGeom>
        <a:solidFill>
          <a:schemeClr val="tx2"/>
        </a:solidFill>
        <a:ln w="12700" cap="flat" cmpd="sng" algn="ctr">
          <a:noFill/>
          <a:prstDash val="solid"/>
          <a:miter lim="800000"/>
        </a:ln>
        <a:effectLst/>
      </dgm:spPr>
      <dgm:t>
        <a:bodyPr/>
        <a:lstStyle/>
        <a:p>
          <a:pPr>
            <a:buNone/>
          </a:pPr>
          <a:r>
            <a:rPr lang="en-GB">
              <a:solidFill>
                <a:sysClr val="window" lastClr="FFFFFF"/>
              </a:solidFill>
              <a:latin typeface="Century Gothic" panose="020B0502020202020204" pitchFamily="34" charset="0"/>
              <a:ea typeface="+mn-ea"/>
              <a:cs typeface="+mn-cs"/>
            </a:rPr>
            <a:t>Advanced Apprenticeship</a:t>
          </a:r>
        </a:p>
      </dgm:t>
    </dgm:pt>
    <dgm:pt modelId="{209B67EC-6E83-42E2-8F0A-62FEB9B17B80}" type="parTrans" cxnId="{90D84207-DC65-4F46-9B23-01C188FD65E3}">
      <dgm:prSet/>
      <dgm:spPr/>
      <dgm:t>
        <a:bodyPr/>
        <a:lstStyle/>
        <a:p>
          <a:endParaRPr lang="en-GB"/>
        </a:p>
      </dgm:t>
    </dgm:pt>
    <dgm:pt modelId="{A24F85BC-908C-498B-A40D-0FE8C9F5F6FF}" type="sibTrans" cxnId="{90D84207-DC65-4F46-9B23-01C188FD65E3}">
      <dgm:prSet/>
      <dgm:spPr/>
      <dgm:t>
        <a:bodyPr/>
        <a:lstStyle/>
        <a:p>
          <a:endParaRPr lang="en-GB"/>
        </a:p>
      </dgm:t>
    </dgm:pt>
    <dgm:pt modelId="{24E31F38-ECF4-48BE-BC9C-7FE315853E20}">
      <dgm:prSet/>
      <dgm:spPr>
        <a:xfrm>
          <a:off x="4812408" y="2586073"/>
          <a:ext cx="1716436" cy="884526"/>
        </a:xfrm>
        <a:prstGeom prst="roundRect">
          <a:avLst>
            <a:gd name="adj" fmla="val 10000"/>
          </a:avLst>
        </a:prstGeom>
        <a:solidFill>
          <a:schemeClr val="tx2"/>
        </a:solidFill>
        <a:ln w="12700" cap="flat" cmpd="sng" algn="ctr">
          <a:noFill/>
          <a:prstDash val="solid"/>
          <a:miter lim="800000"/>
        </a:ln>
        <a:effectLst/>
      </dgm:spPr>
      <dgm:t>
        <a:bodyPr/>
        <a:lstStyle/>
        <a:p>
          <a:pPr>
            <a:buNone/>
          </a:pPr>
          <a:r>
            <a:rPr lang="en-GB">
              <a:solidFill>
                <a:sysClr val="window" lastClr="FFFFFF"/>
              </a:solidFill>
              <a:latin typeface="Century Gothic" panose="020B0502020202020204" pitchFamily="34" charset="0"/>
              <a:ea typeface="+mn-ea"/>
              <a:cs typeface="+mn-cs"/>
            </a:rPr>
            <a:t>Apprenticeship</a:t>
          </a:r>
        </a:p>
      </dgm:t>
    </dgm:pt>
    <dgm:pt modelId="{6948C7B4-052F-4E83-A2E6-FC8FE727D2AB}" type="parTrans" cxnId="{99252D20-4424-473A-A970-E5A91CDDDB33}">
      <dgm:prSet/>
      <dgm:spPr/>
      <dgm:t>
        <a:bodyPr/>
        <a:lstStyle/>
        <a:p>
          <a:endParaRPr lang="en-GB"/>
        </a:p>
      </dgm:t>
    </dgm:pt>
    <dgm:pt modelId="{87FAF648-52D0-4CBB-BA33-1735A260290B}" type="sibTrans" cxnId="{99252D20-4424-473A-A970-E5A91CDDDB33}">
      <dgm:prSet/>
      <dgm:spPr/>
      <dgm:t>
        <a:bodyPr/>
        <a:lstStyle/>
        <a:p>
          <a:endParaRPr lang="en-GB"/>
        </a:p>
      </dgm:t>
    </dgm:pt>
    <dgm:pt modelId="{112AD31B-CF47-4886-BAFB-D9110B0D0DB2}">
      <dgm:prSet phldrT="[Text]"/>
      <dgm:spPr>
        <a:xfrm>
          <a:off x="2307286" y="422430"/>
          <a:ext cx="2145545" cy="3117689"/>
        </a:xfrm>
        <a:prstGeom prst="roundRect">
          <a:avLst>
            <a:gd name="adj" fmla="val 10000"/>
          </a:avLst>
        </a:prstGeom>
        <a:solidFill>
          <a:srgbClr val="E7E6E6"/>
        </a:solidFill>
        <a:ln>
          <a:noFill/>
        </a:ln>
        <a:effectLst>
          <a:outerShdw blurRad="50800" dist="38100" dir="2700000" algn="tl" rotWithShape="0">
            <a:prstClr val="black">
              <a:alpha val="40000"/>
            </a:prstClr>
          </a:outerShdw>
        </a:effectLst>
      </dgm:spPr>
      <dgm:t>
        <a:bodyPr/>
        <a:lstStyle/>
        <a:p>
          <a:pPr>
            <a:buNone/>
          </a:pPr>
          <a:endParaRPr lang="en-GB">
            <a:solidFill>
              <a:sysClr val="windowText" lastClr="000000">
                <a:hueOff val="0"/>
                <a:satOff val="0"/>
                <a:lumOff val="0"/>
                <a:alphaOff val="0"/>
              </a:sysClr>
            </a:solidFill>
            <a:latin typeface="Calibri"/>
            <a:ea typeface="+mn-ea"/>
            <a:cs typeface="+mn-cs"/>
          </a:endParaRPr>
        </a:p>
      </dgm:t>
    </dgm:pt>
    <dgm:pt modelId="{1D9186C0-8105-4545-88A0-B2C5BA344A8A}" type="sibTrans" cxnId="{240EB7CA-17D0-422A-B672-1AFE27DE8DDD}">
      <dgm:prSet/>
      <dgm:spPr/>
      <dgm:t>
        <a:bodyPr/>
        <a:lstStyle/>
        <a:p>
          <a:endParaRPr lang="en-GB"/>
        </a:p>
      </dgm:t>
    </dgm:pt>
    <dgm:pt modelId="{9B16DD72-AE71-42FD-8FD8-D7197A38CC58}" type="parTrans" cxnId="{240EB7CA-17D0-422A-B672-1AFE27DE8DDD}">
      <dgm:prSet/>
      <dgm:spPr/>
      <dgm:t>
        <a:bodyPr/>
        <a:lstStyle/>
        <a:p>
          <a:endParaRPr lang="en-GB"/>
        </a:p>
      </dgm:t>
    </dgm:pt>
    <dgm:pt modelId="{069CE285-F2DF-48D5-BB0A-80ED1DFF2EFC}" type="pres">
      <dgm:prSet presAssocID="{308A9E2C-3A33-4C03-B3F1-115A6CC943D3}" presName="theList" presStyleCnt="0">
        <dgm:presLayoutVars>
          <dgm:dir/>
          <dgm:animLvl val="lvl"/>
          <dgm:resizeHandles val="exact"/>
        </dgm:presLayoutVars>
      </dgm:prSet>
      <dgm:spPr/>
    </dgm:pt>
    <dgm:pt modelId="{C5FBD1DF-F39A-4732-B8C1-9D5561AA68E7}" type="pres">
      <dgm:prSet presAssocID="{7EEE038F-651B-41D5-AE22-6D8FEE126BAE}" presName="compNode" presStyleCnt="0"/>
      <dgm:spPr/>
    </dgm:pt>
    <dgm:pt modelId="{39E96FA1-1033-47FE-A169-71118B89F69D}" type="pres">
      <dgm:prSet presAssocID="{7EEE038F-651B-41D5-AE22-6D8FEE126BAE}" presName="aNode" presStyleLbl="bgShp" presStyleIdx="0" presStyleCnt="3" custScaleY="74304"/>
      <dgm:spPr/>
    </dgm:pt>
    <dgm:pt modelId="{849F23FF-BF79-4442-A4EA-FF3F8B05E421}" type="pres">
      <dgm:prSet presAssocID="{7EEE038F-651B-41D5-AE22-6D8FEE126BAE}" presName="textNode" presStyleLbl="bgShp" presStyleIdx="0" presStyleCnt="3"/>
      <dgm:spPr/>
    </dgm:pt>
    <dgm:pt modelId="{EF2A7B24-45F4-496E-9A15-AD6FFD428E8D}" type="pres">
      <dgm:prSet presAssocID="{7EEE038F-651B-41D5-AE22-6D8FEE126BAE}" presName="compChildNode" presStyleCnt="0"/>
      <dgm:spPr/>
    </dgm:pt>
    <dgm:pt modelId="{B1208D57-A1B7-4B21-B150-962875837A4F}" type="pres">
      <dgm:prSet presAssocID="{7EEE038F-651B-41D5-AE22-6D8FEE126BAE}" presName="theInnerList" presStyleCnt="0"/>
      <dgm:spPr/>
    </dgm:pt>
    <dgm:pt modelId="{4D9BB2DC-20AD-4ACB-A105-0BA8A1857DF8}" type="pres">
      <dgm:prSet presAssocID="{3FCDA609-B289-441D-9EDA-E4C915E3CE26}" presName="childNode" presStyleLbl="node1" presStyleIdx="0" presStyleCnt="7" custScaleY="49431" custLinFactY="-23969" custLinFactNeighborX="-118" custLinFactNeighborY="-100000">
        <dgm:presLayoutVars>
          <dgm:bulletEnabled val="1"/>
        </dgm:presLayoutVars>
      </dgm:prSet>
      <dgm:spPr/>
    </dgm:pt>
    <dgm:pt modelId="{9808E155-5EF6-4A56-85E6-046C47452897}" type="pres">
      <dgm:prSet presAssocID="{3FCDA609-B289-441D-9EDA-E4C915E3CE26}" presName="aSpace2" presStyleCnt="0"/>
      <dgm:spPr/>
    </dgm:pt>
    <dgm:pt modelId="{FCE33498-2F93-4B69-8A25-86F1E8DFA870}" type="pres">
      <dgm:prSet presAssocID="{9AB3D42D-4550-452A-B3FA-735BFCF2446E}" presName="childNode" presStyleLbl="node1" presStyleIdx="1" presStyleCnt="7" custScaleY="150021" custLinFactY="-26716" custLinFactNeighborX="-118" custLinFactNeighborY="-100000">
        <dgm:presLayoutVars>
          <dgm:bulletEnabled val="1"/>
        </dgm:presLayoutVars>
      </dgm:prSet>
      <dgm:spPr/>
    </dgm:pt>
    <dgm:pt modelId="{6701DF27-6013-4D4B-A449-5F3B64BA2024}" type="pres">
      <dgm:prSet presAssocID="{7EEE038F-651B-41D5-AE22-6D8FEE126BAE}" presName="aSpace" presStyleCnt="0"/>
      <dgm:spPr/>
    </dgm:pt>
    <dgm:pt modelId="{0AC7ADB5-3897-4EFC-BC31-20FFF6EC12D2}" type="pres">
      <dgm:prSet presAssocID="{112AD31B-CF47-4886-BAFB-D9110B0D0DB2}" presName="compNode" presStyleCnt="0"/>
      <dgm:spPr/>
    </dgm:pt>
    <dgm:pt modelId="{9048CA75-9AE5-48AF-8AC6-33A4092D115C}" type="pres">
      <dgm:prSet presAssocID="{112AD31B-CF47-4886-BAFB-D9110B0D0DB2}" presName="aNode" presStyleLbl="bgShp" presStyleIdx="1" presStyleCnt="3" custScaleY="71348"/>
      <dgm:spPr/>
    </dgm:pt>
    <dgm:pt modelId="{83928E01-47BC-4445-95A6-2E4A1B4BA5CE}" type="pres">
      <dgm:prSet presAssocID="{112AD31B-CF47-4886-BAFB-D9110B0D0DB2}" presName="textNode" presStyleLbl="bgShp" presStyleIdx="1" presStyleCnt="3"/>
      <dgm:spPr/>
    </dgm:pt>
    <dgm:pt modelId="{4DAD6DC0-4EDB-453A-962C-BB8EC8C2A798}" type="pres">
      <dgm:prSet presAssocID="{112AD31B-CF47-4886-BAFB-D9110B0D0DB2}" presName="compChildNode" presStyleCnt="0"/>
      <dgm:spPr/>
    </dgm:pt>
    <dgm:pt modelId="{FB29C148-9936-4AEE-A123-D704E7CF26BB}" type="pres">
      <dgm:prSet presAssocID="{112AD31B-CF47-4886-BAFB-D9110B0D0DB2}" presName="theInnerList" presStyleCnt="0"/>
      <dgm:spPr/>
    </dgm:pt>
    <dgm:pt modelId="{CFA7EE07-74AC-446E-8ED5-3E7E342005B6}" type="pres">
      <dgm:prSet presAssocID="{514EDB66-3D1E-4976-955D-5453B697F090}" presName="childNode" presStyleLbl="node1" presStyleIdx="2" presStyleCnt="7" custLinFactY="-46139" custLinFactNeighborX="-963" custLinFactNeighborY="-100000">
        <dgm:presLayoutVars>
          <dgm:bulletEnabled val="1"/>
        </dgm:presLayoutVars>
      </dgm:prSet>
      <dgm:spPr/>
    </dgm:pt>
    <dgm:pt modelId="{6FB7211F-A1BA-4D05-BECB-217CC4ADC263}" type="pres">
      <dgm:prSet presAssocID="{514EDB66-3D1E-4976-955D-5453B697F090}" presName="aSpace2" presStyleCnt="0"/>
      <dgm:spPr/>
    </dgm:pt>
    <dgm:pt modelId="{C66A59B0-9D88-43BC-93C3-6CC74703BF15}" type="pres">
      <dgm:prSet presAssocID="{62B4ACEC-8CB8-4565-AB80-3B0801F64225}" presName="childNode" presStyleLbl="node1" presStyleIdx="3" presStyleCnt="7" custLinFactY="-46139" custLinFactNeighborX="-963" custLinFactNeighborY="-100000">
        <dgm:presLayoutVars>
          <dgm:bulletEnabled val="1"/>
        </dgm:presLayoutVars>
      </dgm:prSet>
      <dgm:spPr/>
    </dgm:pt>
    <dgm:pt modelId="{DF26BFFD-8680-4202-8573-E8EC97D10D75}" type="pres">
      <dgm:prSet presAssocID="{62B4ACEC-8CB8-4565-AB80-3B0801F64225}" presName="aSpace2" presStyleCnt="0"/>
      <dgm:spPr/>
    </dgm:pt>
    <dgm:pt modelId="{7F4E0DFD-C989-4839-8B6F-90D4713A9CAE}" type="pres">
      <dgm:prSet presAssocID="{84D0E347-8D16-4E45-B544-F34F30E8E7D1}" presName="childNode" presStyleLbl="node1" presStyleIdx="4" presStyleCnt="7" custLinFactY="-45674" custLinFactNeighborX="-890" custLinFactNeighborY="-100000">
        <dgm:presLayoutVars>
          <dgm:bulletEnabled val="1"/>
        </dgm:presLayoutVars>
      </dgm:prSet>
      <dgm:spPr/>
    </dgm:pt>
    <dgm:pt modelId="{93229E00-63DE-463A-A4FD-FB9B24D18DBB}" type="pres">
      <dgm:prSet presAssocID="{112AD31B-CF47-4886-BAFB-D9110B0D0DB2}" presName="aSpace" presStyleCnt="0"/>
      <dgm:spPr/>
    </dgm:pt>
    <dgm:pt modelId="{75C8C054-AB32-4BC7-9A2F-C1E3D477D2D1}" type="pres">
      <dgm:prSet presAssocID="{47C9CDEE-9F3A-4F4E-B5FF-CAE2836C86FB}" presName="compNode" presStyleCnt="0"/>
      <dgm:spPr/>
    </dgm:pt>
    <dgm:pt modelId="{C256C94A-5844-4A99-94A6-0F3877ED6A9F}" type="pres">
      <dgm:prSet presAssocID="{47C9CDEE-9F3A-4F4E-B5FF-CAE2836C86FB}" presName="aNode" presStyleLbl="bgShp" presStyleIdx="2" presStyleCnt="3" custScaleY="70554" custLinFactNeighborX="534" custLinFactNeighborY="-1943"/>
      <dgm:spPr/>
    </dgm:pt>
    <dgm:pt modelId="{C9AED5BD-DCBB-4941-9995-E9D2D2566D1A}" type="pres">
      <dgm:prSet presAssocID="{47C9CDEE-9F3A-4F4E-B5FF-CAE2836C86FB}" presName="textNode" presStyleLbl="bgShp" presStyleIdx="2" presStyleCnt="3"/>
      <dgm:spPr/>
    </dgm:pt>
    <dgm:pt modelId="{3441AC90-669D-445A-9417-1442AEE76305}" type="pres">
      <dgm:prSet presAssocID="{47C9CDEE-9F3A-4F4E-B5FF-CAE2836C86FB}" presName="compChildNode" presStyleCnt="0"/>
      <dgm:spPr/>
    </dgm:pt>
    <dgm:pt modelId="{A810B763-4F10-4367-827C-85D496E65AFC}" type="pres">
      <dgm:prSet presAssocID="{47C9CDEE-9F3A-4F4E-B5FF-CAE2836C86FB}" presName="theInnerList" presStyleCnt="0"/>
      <dgm:spPr/>
    </dgm:pt>
    <dgm:pt modelId="{756993F3-8C0C-4F90-B9CA-53290E166E7F}" type="pres">
      <dgm:prSet presAssocID="{53FA4CF6-E92D-46E0-9693-247201B16B4A}" presName="childNode" presStyleLbl="node1" presStyleIdx="5" presStyleCnt="7" custScaleY="40111" custLinFactNeighborX="-561" custLinFactNeighborY="-73254">
        <dgm:presLayoutVars>
          <dgm:bulletEnabled val="1"/>
        </dgm:presLayoutVars>
      </dgm:prSet>
      <dgm:spPr/>
    </dgm:pt>
    <dgm:pt modelId="{5400FBAB-C131-4CFB-9793-84ADAB576C99}" type="pres">
      <dgm:prSet presAssocID="{53FA4CF6-E92D-46E0-9693-247201B16B4A}" presName="aSpace2" presStyleCnt="0"/>
      <dgm:spPr/>
    </dgm:pt>
    <dgm:pt modelId="{ED577A3F-14D0-4B65-99AB-DD37D77686A1}" type="pres">
      <dgm:prSet presAssocID="{24E31F38-ECF4-48BE-BC9C-7FE315853E20}" presName="childNode" presStyleLbl="node1" presStyleIdx="6" presStyleCnt="7" custScaleY="31142" custLinFactY="-7865" custLinFactNeighborX="-307" custLinFactNeighborY="-100000">
        <dgm:presLayoutVars>
          <dgm:bulletEnabled val="1"/>
        </dgm:presLayoutVars>
      </dgm:prSet>
      <dgm:spPr/>
    </dgm:pt>
  </dgm:ptLst>
  <dgm:cxnLst>
    <dgm:cxn modelId="{90D84207-DC65-4F46-9B23-01C188FD65E3}" srcId="{47C9CDEE-9F3A-4F4E-B5FF-CAE2836C86FB}" destId="{53FA4CF6-E92D-46E0-9693-247201B16B4A}" srcOrd="0" destOrd="0" parTransId="{209B67EC-6E83-42E2-8F0A-62FEB9B17B80}" sibTransId="{A24F85BC-908C-498B-A40D-0FE8C9F5F6FF}"/>
    <dgm:cxn modelId="{99252D20-4424-473A-A970-E5A91CDDDB33}" srcId="{47C9CDEE-9F3A-4F4E-B5FF-CAE2836C86FB}" destId="{24E31F38-ECF4-48BE-BC9C-7FE315853E20}" srcOrd="1" destOrd="0" parTransId="{6948C7B4-052F-4E83-A2E6-FC8FE727D2AB}" sibTransId="{87FAF648-52D0-4CBB-BA33-1735A260290B}"/>
    <dgm:cxn modelId="{81862A24-108C-4F8B-BF79-EDD423428744}" srcId="{7EEE038F-651B-41D5-AE22-6D8FEE126BAE}" destId="{9AB3D42D-4550-452A-B3FA-735BFCF2446E}" srcOrd="1" destOrd="0" parTransId="{AF26D507-15D5-421A-9A99-60F5BC5C723B}" sibTransId="{5B276D63-26E8-4927-8293-FDD29FF067FE}"/>
    <dgm:cxn modelId="{319D2B28-5DFD-4957-A4D2-586173926F0D}" srcId="{7EEE038F-651B-41D5-AE22-6D8FEE126BAE}" destId="{3FCDA609-B289-441D-9EDA-E4C915E3CE26}" srcOrd="0" destOrd="0" parTransId="{BED39E2A-0782-4C3E-8CA7-08A97E5F65E6}" sibTransId="{FE7B03BC-66AF-47C9-8193-B7687C385D91}"/>
    <dgm:cxn modelId="{841B2537-030A-4B36-8BCA-3CAEE9117C67}" srcId="{308A9E2C-3A33-4C03-B3F1-115A6CC943D3}" destId="{7EEE038F-651B-41D5-AE22-6D8FEE126BAE}" srcOrd="0" destOrd="0" parTransId="{FD549397-3F55-4965-BA96-9582BCDD4C10}" sibTransId="{0A49C3E6-FF0F-4A57-B253-92E495933B65}"/>
    <dgm:cxn modelId="{2DDCB53B-534A-446C-88EB-0F85104DB4DC}" type="presOf" srcId="{62B4ACEC-8CB8-4565-AB80-3B0801F64225}" destId="{C66A59B0-9D88-43BC-93C3-6CC74703BF15}" srcOrd="0" destOrd="0" presId="urn:microsoft.com/office/officeart/2005/8/layout/lProcess2"/>
    <dgm:cxn modelId="{954ACC3C-8226-4B06-817C-4236DBDF16D9}" srcId="{112AD31B-CF47-4886-BAFB-D9110B0D0DB2}" destId="{84D0E347-8D16-4E45-B544-F34F30E8E7D1}" srcOrd="2" destOrd="0" parTransId="{3214B845-297A-4F64-8073-AA16ADFAED9B}" sibTransId="{111348A7-25BD-4717-98B0-15C458AAC1B0}"/>
    <dgm:cxn modelId="{47CB513F-69E2-430B-9D10-3C525A01261C}" type="presOf" srcId="{47C9CDEE-9F3A-4F4E-B5FF-CAE2836C86FB}" destId="{C256C94A-5844-4A99-94A6-0F3877ED6A9F}" srcOrd="0" destOrd="0" presId="urn:microsoft.com/office/officeart/2005/8/layout/lProcess2"/>
    <dgm:cxn modelId="{54C00D40-13F4-4219-9725-4371C3C4DE02}" type="presOf" srcId="{47C9CDEE-9F3A-4F4E-B5FF-CAE2836C86FB}" destId="{C9AED5BD-DCBB-4941-9995-E9D2D2566D1A}" srcOrd="1" destOrd="0" presId="urn:microsoft.com/office/officeart/2005/8/layout/lProcess2"/>
    <dgm:cxn modelId="{E47E5946-29FC-4195-BD76-010EE46621D2}" srcId="{308A9E2C-3A33-4C03-B3F1-115A6CC943D3}" destId="{47C9CDEE-9F3A-4F4E-B5FF-CAE2836C86FB}" srcOrd="2" destOrd="0" parTransId="{6FF86511-0C43-47A4-98FF-74E14CA018B6}" sibTransId="{619C4374-1B8C-45A3-B4F5-42AAA6500E5D}"/>
    <dgm:cxn modelId="{99638B6F-D0C2-4F84-A18F-F7EFB8D91613}" srcId="{112AD31B-CF47-4886-BAFB-D9110B0D0DB2}" destId="{514EDB66-3D1E-4976-955D-5453B697F090}" srcOrd="0" destOrd="0" parTransId="{CB7D70D4-7A4D-4966-8ED1-110BD941277E}" sibTransId="{AB140C30-E769-48AC-9AE8-08C374D39C0C}"/>
    <dgm:cxn modelId="{C6603572-BDB4-4FC0-B655-7F832335CA2D}" type="presOf" srcId="{7EEE038F-651B-41D5-AE22-6D8FEE126BAE}" destId="{39E96FA1-1033-47FE-A169-71118B89F69D}" srcOrd="0" destOrd="0" presId="urn:microsoft.com/office/officeart/2005/8/layout/lProcess2"/>
    <dgm:cxn modelId="{3312A77D-B3FB-4499-9802-56F49D67A1A0}" type="presOf" srcId="{308A9E2C-3A33-4C03-B3F1-115A6CC943D3}" destId="{069CE285-F2DF-48D5-BB0A-80ED1DFF2EFC}" srcOrd="0" destOrd="0" presId="urn:microsoft.com/office/officeart/2005/8/layout/lProcess2"/>
    <dgm:cxn modelId="{50286990-ACB5-4BE5-81F8-5BE323C84552}" type="presOf" srcId="{9AB3D42D-4550-452A-B3FA-735BFCF2446E}" destId="{FCE33498-2F93-4B69-8A25-86F1E8DFA870}" srcOrd="0" destOrd="0" presId="urn:microsoft.com/office/officeart/2005/8/layout/lProcess2"/>
    <dgm:cxn modelId="{0E7ABB9B-6984-4582-BC8D-90953261F168}" type="presOf" srcId="{112AD31B-CF47-4886-BAFB-D9110B0D0DB2}" destId="{9048CA75-9AE5-48AF-8AC6-33A4092D115C}" srcOrd="0" destOrd="0" presId="urn:microsoft.com/office/officeart/2005/8/layout/lProcess2"/>
    <dgm:cxn modelId="{F294F7B8-51AC-4B1A-91D6-46D37AF92C62}" type="presOf" srcId="{112AD31B-CF47-4886-BAFB-D9110B0D0DB2}" destId="{83928E01-47BC-4445-95A6-2E4A1B4BA5CE}" srcOrd="1" destOrd="0" presId="urn:microsoft.com/office/officeart/2005/8/layout/lProcess2"/>
    <dgm:cxn modelId="{ED2928BA-AD3F-4569-8D40-11CC2A2AA60A}" type="presOf" srcId="{514EDB66-3D1E-4976-955D-5453B697F090}" destId="{CFA7EE07-74AC-446E-8ED5-3E7E342005B6}" srcOrd="0" destOrd="0" presId="urn:microsoft.com/office/officeart/2005/8/layout/lProcess2"/>
    <dgm:cxn modelId="{2E3D8CBE-6415-4102-97FD-3E57D9EBA4FA}" type="presOf" srcId="{7EEE038F-651B-41D5-AE22-6D8FEE126BAE}" destId="{849F23FF-BF79-4442-A4EA-FF3F8B05E421}" srcOrd="1" destOrd="0" presId="urn:microsoft.com/office/officeart/2005/8/layout/lProcess2"/>
    <dgm:cxn modelId="{BBC059C7-EAEE-4843-A6F7-3813E30EEF4F}" type="presOf" srcId="{53FA4CF6-E92D-46E0-9693-247201B16B4A}" destId="{756993F3-8C0C-4F90-B9CA-53290E166E7F}" srcOrd="0" destOrd="0" presId="urn:microsoft.com/office/officeart/2005/8/layout/lProcess2"/>
    <dgm:cxn modelId="{240EB7CA-17D0-422A-B672-1AFE27DE8DDD}" srcId="{308A9E2C-3A33-4C03-B3F1-115A6CC943D3}" destId="{112AD31B-CF47-4886-BAFB-D9110B0D0DB2}" srcOrd="1" destOrd="0" parTransId="{9B16DD72-AE71-42FD-8FD8-D7197A38CC58}" sibTransId="{1D9186C0-8105-4545-88A0-B2C5BA344A8A}"/>
    <dgm:cxn modelId="{772990DA-6561-437F-A432-F36F9E5B94C7}" srcId="{112AD31B-CF47-4886-BAFB-D9110B0D0DB2}" destId="{62B4ACEC-8CB8-4565-AB80-3B0801F64225}" srcOrd="1" destOrd="0" parTransId="{675F6944-D696-4A80-833D-D12FC4AD7B92}" sibTransId="{7AA316DD-1DCA-44C7-BA80-705629D3E030}"/>
    <dgm:cxn modelId="{4846DBE4-4F92-4781-B1BA-8354D26B9C25}" type="presOf" srcId="{3FCDA609-B289-441D-9EDA-E4C915E3CE26}" destId="{4D9BB2DC-20AD-4ACB-A105-0BA8A1857DF8}" srcOrd="0" destOrd="0" presId="urn:microsoft.com/office/officeart/2005/8/layout/lProcess2"/>
    <dgm:cxn modelId="{533461F3-9E82-4930-8ACE-91ED50C60D58}" type="presOf" srcId="{84D0E347-8D16-4E45-B544-F34F30E8E7D1}" destId="{7F4E0DFD-C989-4839-8B6F-90D4713A9CAE}" srcOrd="0" destOrd="0" presId="urn:microsoft.com/office/officeart/2005/8/layout/lProcess2"/>
    <dgm:cxn modelId="{5A2D1BF8-FD9C-4995-B64F-9FF7956204C5}" type="presOf" srcId="{24E31F38-ECF4-48BE-BC9C-7FE315853E20}" destId="{ED577A3F-14D0-4B65-99AB-DD37D77686A1}" srcOrd="0" destOrd="0" presId="urn:microsoft.com/office/officeart/2005/8/layout/lProcess2"/>
    <dgm:cxn modelId="{8C06D9C7-A9B4-4B59-BDB9-C349927EAEC5}" type="presParOf" srcId="{069CE285-F2DF-48D5-BB0A-80ED1DFF2EFC}" destId="{C5FBD1DF-F39A-4732-B8C1-9D5561AA68E7}" srcOrd="0" destOrd="0" presId="urn:microsoft.com/office/officeart/2005/8/layout/lProcess2"/>
    <dgm:cxn modelId="{72D9F0DF-780E-476D-833C-70325DE73664}" type="presParOf" srcId="{C5FBD1DF-F39A-4732-B8C1-9D5561AA68E7}" destId="{39E96FA1-1033-47FE-A169-71118B89F69D}" srcOrd="0" destOrd="0" presId="urn:microsoft.com/office/officeart/2005/8/layout/lProcess2"/>
    <dgm:cxn modelId="{8261A254-8FF0-4C56-BF8B-E3640AA66F41}" type="presParOf" srcId="{C5FBD1DF-F39A-4732-B8C1-9D5561AA68E7}" destId="{849F23FF-BF79-4442-A4EA-FF3F8B05E421}" srcOrd="1" destOrd="0" presId="urn:microsoft.com/office/officeart/2005/8/layout/lProcess2"/>
    <dgm:cxn modelId="{6438039C-235C-4022-B8BC-30F655CE5A32}" type="presParOf" srcId="{C5FBD1DF-F39A-4732-B8C1-9D5561AA68E7}" destId="{EF2A7B24-45F4-496E-9A15-AD6FFD428E8D}" srcOrd="2" destOrd="0" presId="urn:microsoft.com/office/officeart/2005/8/layout/lProcess2"/>
    <dgm:cxn modelId="{F8462BBA-02DF-4D76-AA38-D0ED1C593F01}" type="presParOf" srcId="{EF2A7B24-45F4-496E-9A15-AD6FFD428E8D}" destId="{B1208D57-A1B7-4B21-B150-962875837A4F}" srcOrd="0" destOrd="0" presId="urn:microsoft.com/office/officeart/2005/8/layout/lProcess2"/>
    <dgm:cxn modelId="{9A196265-9D0D-4B04-8BFE-7D42750AC0D3}" type="presParOf" srcId="{B1208D57-A1B7-4B21-B150-962875837A4F}" destId="{4D9BB2DC-20AD-4ACB-A105-0BA8A1857DF8}" srcOrd="0" destOrd="0" presId="urn:microsoft.com/office/officeart/2005/8/layout/lProcess2"/>
    <dgm:cxn modelId="{36B76D0A-7596-48AC-914F-559800BD91DF}" type="presParOf" srcId="{B1208D57-A1B7-4B21-B150-962875837A4F}" destId="{9808E155-5EF6-4A56-85E6-046C47452897}" srcOrd="1" destOrd="0" presId="urn:microsoft.com/office/officeart/2005/8/layout/lProcess2"/>
    <dgm:cxn modelId="{43C750BE-8BD1-43BB-BEBE-ADDBC2E576DC}" type="presParOf" srcId="{B1208D57-A1B7-4B21-B150-962875837A4F}" destId="{FCE33498-2F93-4B69-8A25-86F1E8DFA870}" srcOrd="2" destOrd="0" presId="urn:microsoft.com/office/officeart/2005/8/layout/lProcess2"/>
    <dgm:cxn modelId="{E2B95868-C508-424A-9EEF-681B1302B786}" type="presParOf" srcId="{069CE285-F2DF-48D5-BB0A-80ED1DFF2EFC}" destId="{6701DF27-6013-4D4B-A449-5F3B64BA2024}" srcOrd="1" destOrd="0" presId="urn:microsoft.com/office/officeart/2005/8/layout/lProcess2"/>
    <dgm:cxn modelId="{92501969-3266-4E2E-A3F3-E01567F27672}" type="presParOf" srcId="{069CE285-F2DF-48D5-BB0A-80ED1DFF2EFC}" destId="{0AC7ADB5-3897-4EFC-BC31-20FFF6EC12D2}" srcOrd="2" destOrd="0" presId="urn:microsoft.com/office/officeart/2005/8/layout/lProcess2"/>
    <dgm:cxn modelId="{7D0C26DE-C4E7-4366-A005-A36682977DC6}" type="presParOf" srcId="{0AC7ADB5-3897-4EFC-BC31-20FFF6EC12D2}" destId="{9048CA75-9AE5-48AF-8AC6-33A4092D115C}" srcOrd="0" destOrd="0" presId="urn:microsoft.com/office/officeart/2005/8/layout/lProcess2"/>
    <dgm:cxn modelId="{52A43B98-85B5-4E34-B25A-8685ABCA4F4F}" type="presParOf" srcId="{0AC7ADB5-3897-4EFC-BC31-20FFF6EC12D2}" destId="{83928E01-47BC-4445-95A6-2E4A1B4BA5CE}" srcOrd="1" destOrd="0" presId="urn:microsoft.com/office/officeart/2005/8/layout/lProcess2"/>
    <dgm:cxn modelId="{E9031EE5-B1C5-4A74-8661-CFA07E5ACD4A}" type="presParOf" srcId="{0AC7ADB5-3897-4EFC-BC31-20FFF6EC12D2}" destId="{4DAD6DC0-4EDB-453A-962C-BB8EC8C2A798}" srcOrd="2" destOrd="0" presId="urn:microsoft.com/office/officeart/2005/8/layout/lProcess2"/>
    <dgm:cxn modelId="{827AF4F0-2D74-4BCB-8EE5-462501F606FE}" type="presParOf" srcId="{4DAD6DC0-4EDB-453A-962C-BB8EC8C2A798}" destId="{FB29C148-9936-4AEE-A123-D704E7CF26BB}" srcOrd="0" destOrd="0" presId="urn:microsoft.com/office/officeart/2005/8/layout/lProcess2"/>
    <dgm:cxn modelId="{37AC869A-8792-438B-9F3C-BAA93D0D5D29}" type="presParOf" srcId="{FB29C148-9936-4AEE-A123-D704E7CF26BB}" destId="{CFA7EE07-74AC-446E-8ED5-3E7E342005B6}" srcOrd="0" destOrd="0" presId="urn:microsoft.com/office/officeart/2005/8/layout/lProcess2"/>
    <dgm:cxn modelId="{64F51876-7E93-4C9A-A98F-0A745FE25DC0}" type="presParOf" srcId="{FB29C148-9936-4AEE-A123-D704E7CF26BB}" destId="{6FB7211F-A1BA-4D05-BECB-217CC4ADC263}" srcOrd="1" destOrd="0" presId="urn:microsoft.com/office/officeart/2005/8/layout/lProcess2"/>
    <dgm:cxn modelId="{2636E678-A815-44E9-989B-4A1E08B9DFBA}" type="presParOf" srcId="{FB29C148-9936-4AEE-A123-D704E7CF26BB}" destId="{C66A59B0-9D88-43BC-93C3-6CC74703BF15}" srcOrd="2" destOrd="0" presId="urn:microsoft.com/office/officeart/2005/8/layout/lProcess2"/>
    <dgm:cxn modelId="{F5079046-8DCF-4132-98A0-93E917312EE3}" type="presParOf" srcId="{FB29C148-9936-4AEE-A123-D704E7CF26BB}" destId="{DF26BFFD-8680-4202-8573-E8EC97D10D75}" srcOrd="3" destOrd="0" presId="urn:microsoft.com/office/officeart/2005/8/layout/lProcess2"/>
    <dgm:cxn modelId="{58B57FEB-E666-4FE8-B4BD-FDD44A536005}" type="presParOf" srcId="{FB29C148-9936-4AEE-A123-D704E7CF26BB}" destId="{7F4E0DFD-C989-4839-8B6F-90D4713A9CAE}" srcOrd="4" destOrd="0" presId="urn:microsoft.com/office/officeart/2005/8/layout/lProcess2"/>
    <dgm:cxn modelId="{259452D7-3EE9-447E-97CB-412E7725406E}" type="presParOf" srcId="{069CE285-F2DF-48D5-BB0A-80ED1DFF2EFC}" destId="{93229E00-63DE-463A-A4FD-FB9B24D18DBB}" srcOrd="3" destOrd="0" presId="urn:microsoft.com/office/officeart/2005/8/layout/lProcess2"/>
    <dgm:cxn modelId="{C329D8DB-77E6-4DC7-9B74-D075A4EEF0CB}" type="presParOf" srcId="{069CE285-F2DF-48D5-BB0A-80ED1DFF2EFC}" destId="{75C8C054-AB32-4BC7-9A2F-C1E3D477D2D1}" srcOrd="4" destOrd="0" presId="urn:microsoft.com/office/officeart/2005/8/layout/lProcess2"/>
    <dgm:cxn modelId="{506C5EE6-722D-40FE-B366-31FE20F2791E}" type="presParOf" srcId="{75C8C054-AB32-4BC7-9A2F-C1E3D477D2D1}" destId="{C256C94A-5844-4A99-94A6-0F3877ED6A9F}" srcOrd="0" destOrd="0" presId="urn:microsoft.com/office/officeart/2005/8/layout/lProcess2"/>
    <dgm:cxn modelId="{0787645E-9BB5-4046-BFFD-3760E9040C01}" type="presParOf" srcId="{75C8C054-AB32-4BC7-9A2F-C1E3D477D2D1}" destId="{C9AED5BD-DCBB-4941-9995-E9D2D2566D1A}" srcOrd="1" destOrd="0" presId="urn:microsoft.com/office/officeart/2005/8/layout/lProcess2"/>
    <dgm:cxn modelId="{891D561C-4EB8-4C9D-9009-EE537DA3D529}" type="presParOf" srcId="{75C8C054-AB32-4BC7-9A2F-C1E3D477D2D1}" destId="{3441AC90-669D-445A-9417-1442AEE76305}" srcOrd="2" destOrd="0" presId="urn:microsoft.com/office/officeart/2005/8/layout/lProcess2"/>
    <dgm:cxn modelId="{1F685A57-60AC-4769-A99C-1E217CE1BFAF}" type="presParOf" srcId="{3441AC90-669D-445A-9417-1442AEE76305}" destId="{A810B763-4F10-4367-827C-85D496E65AFC}" srcOrd="0" destOrd="0" presId="urn:microsoft.com/office/officeart/2005/8/layout/lProcess2"/>
    <dgm:cxn modelId="{4EBAA30C-BC5A-4A4D-B470-1BA9C0CFB007}" type="presParOf" srcId="{A810B763-4F10-4367-827C-85D496E65AFC}" destId="{756993F3-8C0C-4F90-B9CA-53290E166E7F}" srcOrd="0" destOrd="0" presId="urn:microsoft.com/office/officeart/2005/8/layout/lProcess2"/>
    <dgm:cxn modelId="{E5745DE6-A300-4B85-943A-001DFF02D528}" type="presParOf" srcId="{A810B763-4F10-4367-827C-85D496E65AFC}" destId="{5400FBAB-C131-4CFB-9793-84ADAB576C99}" srcOrd="1" destOrd="0" presId="urn:microsoft.com/office/officeart/2005/8/layout/lProcess2"/>
    <dgm:cxn modelId="{32175565-1035-4E48-9B33-29D739F3CC61}" type="presParOf" srcId="{A810B763-4F10-4367-827C-85D496E65AFC}" destId="{ED577A3F-14D0-4B65-99AB-DD37D77686A1}"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96FA1-1033-47FE-A169-71118B89F69D}">
      <dsp:nvSpPr>
        <dsp:cNvPr id="0" name=""/>
        <dsp:cNvSpPr/>
      </dsp:nvSpPr>
      <dsp:spPr>
        <a:xfrm>
          <a:off x="825" y="390162"/>
          <a:ext cx="2145545" cy="3246858"/>
        </a:xfrm>
        <a:prstGeom prst="roundRect">
          <a:avLst>
            <a:gd name="adj" fmla="val 10000"/>
          </a:avLst>
        </a:prstGeom>
        <a:solidFill>
          <a:srgbClr val="E7E6E6"/>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endParaRPr lang="en-GB" sz="4200" kern="1200">
            <a:solidFill>
              <a:sysClr val="windowText" lastClr="000000">
                <a:hueOff val="0"/>
                <a:satOff val="0"/>
                <a:lumOff val="0"/>
                <a:alphaOff val="0"/>
              </a:sysClr>
            </a:solidFill>
            <a:latin typeface="Calibri"/>
            <a:ea typeface="+mn-ea"/>
            <a:cs typeface="+mn-cs"/>
          </a:endParaRPr>
        </a:p>
      </dsp:txBody>
      <dsp:txXfrm>
        <a:off x="29354" y="418691"/>
        <a:ext cx="2088487" cy="916999"/>
      </dsp:txXfrm>
    </dsp:sp>
    <dsp:sp modelId="{4D9BB2DC-20AD-4ACB-A105-0BA8A1857DF8}">
      <dsp:nvSpPr>
        <dsp:cNvPr id="0" name=""/>
        <dsp:cNvSpPr/>
      </dsp:nvSpPr>
      <dsp:spPr>
        <a:xfrm>
          <a:off x="213354" y="619942"/>
          <a:ext cx="1716436" cy="653321"/>
        </a:xfrm>
        <a:prstGeom prst="roundRect">
          <a:avLst>
            <a:gd name="adj" fmla="val 10000"/>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GB" sz="1600" kern="1200">
              <a:solidFill>
                <a:sysClr val="window" lastClr="FFFFFF"/>
              </a:solidFill>
              <a:latin typeface="Century Gothic" panose="020B0502020202020204" pitchFamily="34" charset="0"/>
              <a:ea typeface="+mn-ea"/>
              <a:cs typeface="+mn-cs"/>
            </a:rPr>
            <a:t>A Levels &amp; Baccalaureate</a:t>
          </a:r>
        </a:p>
      </dsp:txBody>
      <dsp:txXfrm>
        <a:off x="232489" y="639077"/>
        <a:ext cx="1678166" cy="615051"/>
      </dsp:txXfrm>
    </dsp:sp>
    <dsp:sp modelId="{FCE33498-2F93-4B69-8A25-86F1E8DFA870}">
      <dsp:nvSpPr>
        <dsp:cNvPr id="0" name=""/>
        <dsp:cNvSpPr/>
      </dsp:nvSpPr>
      <dsp:spPr>
        <a:xfrm>
          <a:off x="213354" y="1440293"/>
          <a:ext cx="1716436" cy="1982802"/>
        </a:xfrm>
        <a:prstGeom prst="roundRect">
          <a:avLst>
            <a:gd name="adj" fmla="val 10000"/>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GB" sz="1600" kern="1200">
              <a:solidFill>
                <a:sysClr val="window" lastClr="FFFFFF"/>
              </a:solidFill>
              <a:latin typeface="Century Gothic" panose="020B0502020202020204" pitchFamily="34" charset="0"/>
              <a:ea typeface="+mn-ea"/>
              <a:cs typeface="+mn-cs"/>
            </a:rPr>
            <a:t>GCSEs</a:t>
          </a:r>
        </a:p>
      </dsp:txBody>
      <dsp:txXfrm>
        <a:off x="263627" y="1490566"/>
        <a:ext cx="1615890" cy="1882256"/>
      </dsp:txXfrm>
    </dsp:sp>
    <dsp:sp modelId="{9048CA75-9AE5-48AF-8AC6-33A4092D115C}">
      <dsp:nvSpPr>
        <dsp:cNvPr id="0" name=""/>
        <dsp:cNvSpPr/>
      </dsp:nvSpPr>
      <dsp:spPr>
        <a:xfrm>
          <a:off x="2307286" y="422430"/>
          <a:ext cx="2145545" cy="3117689"/>
        </a:xfrm>
        <a:prstGeom prst="roundRect">
          <a:avLst>
            <a:gd name="adj" fmla="val 10000"/>
          </a:avLst>
        </a:prstGeom>
        <a:solidFill>
          <a:srgbClr val="E7E6E6"/>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endParaRPr lang="en-GB" sz="4000" kern="1200">
            <a:solidFill>
              <a:sysClr val="windowText" lastClr="000000">
                <a:hueOff val="0"/>
                <a:satOff val="0"/>
                <a:lumOff val="0"/>
                <a:alphaOff val="0"/>
              </a:sysClr>
            </a:solidFill>
            <a:latin typeface="Calibri"/>
            <a:ea typeface="+mn-ea"/>
            <a:cs typeface="+mn-cs"/>
          </a:endParaRPr>
        </a:p>
      </dsp:txBody>
      <dsp:txXfrm>
        <a:off x="2334680" y="449824"/>
        <a:ext cx="2090757" cy="880518"/>
      </dsp:txXfrm>
    </dsp:sp>
    <dsp:sp modelId="{CFA7EE07-74AC-446E-8ED5-3E7E342005B6}">
      <dsp:nvSpPr>
        <dsp:cNvPr id="0" name=""/>
        <dsp:cNvSpPr/>
      </dsp:nvSpPr>
      <dsp:spPr>
        <a:xfrm>
          <a:off x="2505311" y="579547"/>
          <a:ext cx="1716436" cy="858470"/>
        </a:xfrm>
        <a:prstGeom prst="roundRect">
          <a:avLst>
            <a:gd name="adj" fmla="val 10000"/>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GB" sz="1600" kern="1200">
              <a:solidFill>
                <a:sysClr val="window" lastClr="FFFFFF"/>
              </a:solidFill>
              <a:latin typeface="Century Gothic" panose="020B0502020202020204" pitchFamily="34" charset="0"/>
              <a:ea typeface="+mn-ea"/>
              <a:cs typeface="+mn-cs"/>
            </a:rPr>
            <a:t>BTEC Level 3, OCR &amp; others</a:t>
          </a:r>
        </a:p>
      </dsp:txBody>
      <dsp:txXfrm>
        <a:off x="2530455" y="604691"/>
        <a:ext cx="1666148" cy="808182"/>
      </dsp:txXfrm>
    </dsp:sp>
    <dsp:sp modelId="{C66A59B0-9D88-43BC-93C3-6CC74703BF15}">
      <dsp:nvSpPr>
        <dsp:cNvPr id="0" name=""/>
        <dsp:cNvSpPr/>
      </dsp:nvSpPr>
      <dsp:spPr>
        <a:xfrm>
          <a:off x="2505311" y="1570090"/>
          <a:ext cx="1716436" cy="858470"/>
        </a:xfrm>
        <a:prstGeom prst="roundRect">
          <a:avLst>
            <a:gd name="adj" fmla="val 10000"/>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GB" sz="1600" kern="1200">
              <a:solidFill>
                <a:sysClr val="window" lastClr="FFFFFF"/>
              </a:solidFill>
              <a:latin typeface="Century Gothic" panose="020B0502020202020204" pitchFamily="34" charset="0"/>
              <a:ea typeface="+mn-ea"/>
              <a:cs typeface="+mn-cs"/>
            </a:rPr>
            <a:t>BTEC Level 2, OCR &amp; others</a:t>
          </a:r>
        </a:p>
      </dsp:txBody>
      <dsp:txXfrm>
        <a:off x="2530455" y="1595234"/>
        <a:ext cx="1666148" cy="808182"/>
      </dsp:txXfrm>
    </dsp:sp>
    <dsp:sp modelId="{7F4E0DFD-C989-4839-8B6F-90D4713A9CAE}">
      <dsp:nvSpPr>
        <dsp:cNvPr id="0" name=""/>
        <dsp:cNvSpPr/>
      </dsp:nvSpPr>
      <dsp:spPr>
        <a:xfrm>
          <a:off x="2506564" y="2564624"/>
          <a:ext cx="1716436" cy="858470"/>
        </a:xfrm>
        <a:prstGeom prst="roundRect">
          <a:avLst>
            <a:gd name="adj" fmla="val 10000"/>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GB" sz="1600" kern="1200">
              <a:solidFill>
                <a:sysClr val="window" lastClr="FFFFFF"/>
              </a:solidFill>
              <a:latin typeface="Century Gothic" panose="020B0502020202020204" pitchFamily="34" charset="0"/>
              <a:ea typeface="+mn-ea"/>
              <a:cs typeface="+mn-cs"/>
            </a:rPr>
            <a:t>BTEC Level 1, OCR and others</a:t>
          </a:r>
        </a:p>
      </dsp:txBody>
      <dsp:txXfrm>
        <a:off x="2531708" y="2589768"/>
        <a:ext cx="1666148" cy="808182"/>
      </dsp:txXfrm>
    </dsp:sp>
    <dsp:sp modelId="{C256C94A-5844-4A99-94A6-0F3877ED6A9F}">
      <dsp:nvSpPr>
        <dsp:cNvPr id="0" name=""/>
        <dsp:cNvSpPr/>
      </dsp:nvSpPr>
      <dsp:spPr>
        <a:xfrm>
          <a:off x="4614573" y="440897"/>
          <a:ext cx="2145545" cy="3082994"/>
        </a:xfrm>
        <a:prstGeom prst="roundRect">
          <a:avLst>
            <a:gd name="adj" fmla="val 10000"/>
          </a:avLst>
        </a:prstGeom>
        <a:solidFill>
          <a:srgbClr val="4472C4">
            <a:tint val="40000"/>
            <a:hueOff val="0"/>
            <a:satOff val="0"/>
            <a:lumOff val="0"/>
            <a:alphaOff val="0"/>
          </a:srgbClr>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endParaRPr lang="en-GB" sz="4000" kern="1200">
            <a:solidFill>
              <a:sysClr val="windowText" lastClr="000000">
                <a:hueOff val="0"/>
                <a:satOff val="0"/>
                <a:lumOff val="0"/>
                <a:alphaOff val="0"/>
              </a:sysClr>
            </a:solidFill>
            <a:latin typeface="Calibri"/>
            <a:ea typeface="+mn-ea"/>
            <a:cs typeface="+mn-cs"/>
          </a:endParaRPr>
        </a:p>
      </dsp:txBody>
      <dsp:txXfrm>
        <a:off x="4641662" y="467986"/>
        <a:ext cx="2091367" cy="870720"/>
      </dsp:txXfrm>
    </dsp:sp>
    <dsp:sp modelId="{756993F3-8C0C-4F90-B9CA-53290E166E7F}">
      <dsp:nvSpPr>
        <dsp:cNvPr id="0" name=""/>
        <dsp:cNvSpPr/>
      </dsp:nvSpPr>
      <dsp:spPr>
        <a:xfrm>
          <a:off x="4818673" y="1063027"/>
          <a:ext cx="1716436" cy="1139273"/>
        </a:xfrm>
        <a:prstGeom prst="roundRect">
          <a:avLst>
            <a:gd name="adj" fmla="val 10000"/>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GB" sz="1600" kern="1200">
              <a:solidFill>
                <a:sysClr val="window" lastClr="FFFFFF"/>
              </a:solidFill>
              <a:latin typeface="Century Gothic" panose="020B0502020202020204" pitchFamily="34" charset="0"/>
              <a:ea typeface="+mn-ea"/>
              <a:cs typeface="+mn-cs"/>
            </a:rPr>
            <a:t>Advanced Apprenticeship</a:t>
          </a:r>
        </a:p>
      </dsp:txBody>
      <dsp:txXfrm>
        <a:off x="4852041" y="1096395"/>
        <a:ext cx="1649700" cy="1072537"/>
      </dsp:txXfrm>
    </dsp:sp>
    <dsp:sp modelId="{ED577A3F-14D0-4B65-99AB-DD37D77686A1}">
      <dsp:nvSpPr>
        <dsp:cNvPr id="0" name=""/>
        <dsp:cNvSpPr/>
      </dsp:nvSpPr>
      <dsp:spPr>
        <a:xfrm>
          <a:off x="4823033" y="2299008"/>
          <a:ext cx="1716436" cy="884526"/>
        </a:xfrm>
        <a:prstGeom prst="roundRect">
          <a:avLst>
            <a:gd name="adj" fmla="val 10000"/>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GB" sz="1600" kern="1200">
              <a:solidFill>
                <a:sysClr val="window" lastClr="FFFFFF"/>
              </a:solidFill>
              <a:latin typeface="Century Gothic" panose="020B0502020202020204" pitchFamily="34" charset="0"/>
              <a:ea typeface="+mn-ea"/>
              <a:cs typeface="+mn-cs"/>
            </a:rPr>
            <a:t>Apprenticeship</a:t>
          </a:r>
        </a:p>
      </dsp:txBody>
      <dsp:txXfrm>
        <a:off x="4848940" y="2324915"/>
        <a:ext cx="1664622" cy="83271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81B369-2A87-447C-8518-EA1D92C1C93A}" type="datetimeFigureOut">
              <a:rPr lang="en-GB" smtClean="0"/>
              <a:t>06/05/2021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C7C715-077E-447A-8802-6D6A7D9DE5E0}" type="slidenum">
              <a:rPr lang="en-GB" smtClean="0"/>
              <a:t>‹#›</a:t>
            </a:fld>
            <a:endParaRPr lang="en-GB"/>
          </a:p>
        </p:txBody>
      </p:sp>
    </p:spTree>
    <p:extLst>
      <p:ext uri="{BB962C8B-B14F-4D97-AF65-F5344CB8AC3E}">
        <p14:creationId xmlns:p14="http://schemas.microsoft.com/office/powerpoint/2010/main" val="1175296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Teacher: Please read and explain the aims for the Pathway’s strand. The focus of this session will be on evaluating our own interests and skills and how they link to our future opportunities and pathways. This is to encourage students to feel motivated by assessing their capabilities based on aspirations and interests.</a:t>
            </a:r>
          </a:p>
          <a:p>
            <a:endParaRPr lang="en-GB"/>
          </a:p>
        </p:txBody>
      </p:sp>
      <p:sp>
        <p:nvSpPr>
          <p:cNvPr id="4" name="Slide Number Placeholder 3"/>
          <p:cNvSpPr>
            <a:spLocks noGrp="1"/>
          </p:cNvSpPr>
          <p:nvPr>
            <p:ph type="sldNum" sz="quarter" idx="5"/>
          </p:nvPr>
        </p:nvSpPr>
        <p:spPr/>
        <p:txBody>
          <a:bodyPr/>
          <a:lstStyle/>
          <a:p>
            <a:fld id="{B6C7C715-077E-447A-8802-6D6A7D9DE5E0}" type="slidenum">
              <a:rPr lang="en-GB" smtClean="0"/>
              <a:t>2</a:t>
            </a:fld>
            <a:endParaRPr lang="en-GB"/>
          </a:p>
        </p:txBody>
      </p:sp>
    </p:spTree>
    <p:extLst>
      <p:ext uri="{BB962C8B-B14F-4D97-AF65-F5344CB8AC3E}">
        <p14:creationId xmlns:p14="http://schemas.microsoft.com/office/powerpoint/2010/main" val="817456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18288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w Cen MT" panose="020B0602020104020603" pitchFamily="34" charset="0"/>
                <a:ea typeface="Tw Cen MT" panose="020B0602020104020603" pitchFamily="34" charset="0"/>
                <a:cs typeface="Times New Roman" panose="02020603050405020304" pitchFamily="18" charset="0"/>
              </a:rPr>
              <a:t>•	Show each student the blank pathways template in their VWIS booklet. Have the completed one projected on the screen for guidance.</a:t>
            </a:r>
            <a:endParaRPr kumimoji="0" lang="en-GB" sz="1800" b="0" i="0" u="none" strike="noStrike" kern="1200" cap="none" spc="0" normalizeH="0" baseline="0" noProof="0">
              <a:ln>
                <a:noFill/>
              </a:ln>
              <a:solidFill>
                <a:srgbClr val="44546A"/>
              </a:solidFill>
              <a:effectLst/>
              <a:uLnTx/>
              <a:uFillTx/>
              <a:latin typeface="Tw Cen MT" panose="020B0602020104020603" pitchFamily="34" charset="0"/>
              <a:ea typeface="Tw Cen MT" panose="020B0602020104020603" pitchFamily="34" charset="0"/>
              <a:cs typeface="Times New Roman" panose="02020603050405020304" pitchFamily="18" charset="0"/>
            </a:endParaRPr>
          </a:p>
          <a:p>
            <a:pPr marL="457200" marR="0" lvl="0" indent="-182880" algn="l" defTabSz="914400" rtl="0" eaLnBrk="1" fontAlgn="auto" latinLnBrk="0" hangingPunct="1">
              <a:lnSpc>
                <a:spcPct val="100000"/>
              </a:lnSpc>
              <a:spcBef>
                <a:spcPts val="0"/>
              </a:spcBef>
              <a:spcAft>
                <a:spcPts val="90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w Cen MT" panose="020B0602020104020603" pitchFamily="34" charset="0"/>
                <a:ea typeface="Tw Cen MT" panose="020B0602020104020603" pitchFamily="34" charset="0"/>
                <a:cs typeface="Times New Roman" panose="02020603050405020304" pitchFamily="18" charset="0"/>
              </a:rPr>
              <a:t>•	Ask them to plot where they are now (level 1/2, GCSE/BTEC </a:t>
            </a:r>
            <a:r>
              <a:rPr kumimoji="0" lang="en-US" sz="1800" b="0" i="0" u="none" strike="noStrike" kern="1200" cap="none" spc="0" normalizeH="0" baseline="0" noProof="0" err="1">
                <a:ln>
                  <a:noFill/>
                </a:ln>
                <a:solidFill>
                  <a:srgbClr val="000000"/>
                </a:solidFill>
                <a:effectLst/>
                <a:uLnTx/>
                <a:uFillTx/>
                <a:latin typeface="Tw Cen MT" panose="020B0602020104020603" pitchFamily="34" charset="0"/>
                <a:ea typeface="Tw Cen MT" panose="020B0602020104020603" pitchFamily="34" charset="0"/>
                <a:cs typeface="Times New Roman" panose="02020603050405020304" pitchFamily="18" charset="0"/>
              </a:rPr>
              <a:t>etc</a:t>
            </a:r>
            <a:r>
              <a:rPr kumimoji="0" lang="en-US" sz="1800" b="0" i="0" u="none" strike="noStrike" kern="1200" cap="none" spc="0" normalizeH="0" baseline="0" noProof="0">
                <a:ln>
                  <a:noFill/>
                </a:ln>
                <a:solidFill>
                  <a:srgbClr val="000000"/>
                </a:solidFill>
                <a:effectLst/>
                <a:uLnTx/>
                <a:uFillTx/>
                <a:latin typeface="Tw Cen MT" panose="020B0602020104020603" pitchFamily="34" charset="0"/>
                <a:ea typeface="Tw Cen MT" panose="020B0602020104020603" pitchFamily="34" charset="0"/>
                <a:cs typeface="Times New Roman" panose="02020603050405020304" pitchFamily="18" charset="0"/>
              </a:rPr>
              <a:t>). </a:t>
            </a:r>
            <a:endParaRPr kumimoji="0" lang="en-GB" sz="1800" b="0" i="0" u="none" strike="noStrike" kern="1200" cap="none" spc="0" normalizeH="0" baseline="0" noProof="0">
              <a:ln>
                <a:noFill/>
              </a:ln>
              <a:solidFill>
                <a:srgbClr val="44546A"/>
              </a:solidFill>
              <a:effectLst/>
              <a:uLnTx/>
              <a:uFillTx/>
              <a:latin typeface="Tw Cen MT" panose="020B0602020104020603" pitchFamily="34" charset="0"/>
              <a:ea typeface="Tw Cen MT" panose="020B0602020104020603"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w Cen MT" panose="020B0602020104020603" pitchFamily="34" charset="0"/>
                <a:ea typeface="Tw Cen MT" panose="020B0602020104020603" pitchFamily="34" charset="0"/>
                <a:cs typeface="Times New Roman" panose="02020603050405020304" pitchFamily="18" charset="0"/>
              </a:rPr>
              <a:t>• Ask them to reflect on what they have achieved, what is going well and what skills they have learned at this stage in their pathway. Comment in pairs and make notes.</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endParaRPr lang="en-GB"/>
          </a:p>
        </p:txBody>
      </p:sp>
      <p:sp>
        <p:nvSpPr>
          <p:cNvPr id="4" name="Slide Number Placeholder 3"/>
          <p:cNvSpPr>
            <a:spLocks noGrp="1"/>
          </p:cNvSpPr>
          <p:nvPr>
            <p:ph type="sldNum" sz="quarter" idx="5"/>
          </p:nvPr>
        </p:nvSpPr>
        <p:spPr/>
        <p:txBody>
          <a:bodyPr/>
          <a:lstStyle/>
          <a:p>
            <a:fld id="{B6C7C715-077E-447A-8802-6D6A7D9DE5E0}" type="slidenum">
              <a:rPr lang="en-GB" smtClean="0"/>
              <a:t>12</a:t>
            </a:fld>
            <a:endParaRPr lang="en-GB"/>
          </a:p>
        </p:txBody>
      </p:sp>
    </p:spTree>
    <p:extLst>
      <p:ext uri="{BB962C8B-B14F-4D97-AF65-F5344CB8AC3E}">
        <p14:creationId xmlns:p14="http://schemas.microsoft.com/office/powerpoint/2010/main" val="4181760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In your VWIS workbook write down the reflection that you will take away from today.</a:t>
            </a:r>
          </a:p>
          <a:p>
            <a:endParaRPr lang="en-GB"/>
          </a:p>
        </p:txBody>
      </p:sp>
      <p:sp>
        <p:nvSpPr>
          <p:cNvPr id="4" name="Slide Number Placeholder 3"/>
          <p:cNvSpPr>
            <a:spLocks noGrp="1"/>
          </p:cNvSpPr>
          <p:nvPr>
            <p:ph type="sldNum" sz="quarter" idx="5"/>
          </p:nvPr>
        </p:nvSpPr>
        <p:spPr/>
        <p:txBody>
          <a:bodyPr/>
          <a:lstStyle/>
          <a:p>
            <a:fld id="{B6C7C715-077E-447A-8802-6D6A7D9DE5E0}" type="slidenum">
              <a:rPr lang="en-GB" smtClean="0"/>
              <a:t>13</a:t>
            </a:fld>
            <a:endParaRPr lang="en-GB"/>
          </a:p>
        </p:txBody>
      </p:sp>
    </p:spTree>
    <p:extLst>
      <p:ext uri="{BB962C8B-B14F-4D97-AF65-F5344CB8AC3E}">
        <p14:creationId xmlns:p14="http://schemas.microsoft.com/office/powerpoint/2010/main" val="2584828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B29AD3-DDD3-4CA3-BB66-99FFFA34AC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12B02F-4971-455A-B863-EA9817B1AA13}"/>
              </a:ext>
            </a:extLst>
          </p:cNvPr>
          <p:cNvSpPr txBox="1">
            <a:spLocks noGrp="1"/>
          </p:cNvSpPr>
          <p:nvPr>
            <p:ph type="body" sz="quarter" idx="1"/>
          </p:nvPr>
        </p:nvSpPr>
        <p:spPr/>
        <p:txBody>
          <a:bodyPr/>
          <a:lstStyle/>
          <a:p>
            <a:endParaRPr lang="en-GB" b="0"/>
          </a:p>
        </p:txBody>
      </p:sp>
      <p:sp>
        <p:nvSpPr>
          <p:cNvPr id="4" name="Slide Number Placeholder 3">
            <a:extLst>
              <a:ext uri="{FF2B5EF4-FFF2-40B4-BE49-F238E27FC236}">
                <a16:creationId xmlns:a16="http://schemas.microsoft.com/office/drawing/2014/main" id="{EA128201-BBBA-48A7-8296-044B65B97E44}"/>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111E5569-ACCE-45DC-A646-08335FFF09BA}"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4</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990173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B29AD3-DDD3-4CA3-BB66-99FFFA34AC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12B02F-4971-455A-B863-EA9817B1AA13}"/>
              </a:ext>
            </a:extLst>
          </p:cNvPr>
          <p:cNvSpPr txBox="1">
            <a:spLocks noGrp="1"/>
          </p:cNvSpPr>
          <p:nvPr>
            <p:ph type="body" sz="quarter" idx="1"/>
          </p:nvPr>
        </p:nvSpPr>
        <p:spPr/>
        <p:txBody>
          <a:bodyPr/>
          <a:lstStyle/>
          <a:p>
            <a:endParaRPr lang="en-GB" b="0"/>
          </a:p>
        </p:txBody>
      </p:sp>
      <p:sp>
        <p:nvSpPr>
          <p:cNvPr id="4" name="Slide Number Placeholder 3">
            <a:extLst>
              <a:ext uri="{FF2B5EF4-FFF2-40B4-BE49-F238E27FC236}">
                <a16:creationId xmlns:a16="http://schemas.microsoft.com/office/drawing/2014/main" id="{EA128201-BBBA-48A7-8296-044B65B97E44}"/>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111E5569-ACCE-45DC-A646-08335FFF09BA}"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5</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314559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B29AD3-DDD3-4CA3-BB66-99FFFA34AC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12B02F-4971-455A-B863-EA9817B1AA13}"/>
              </a:ext>
            </a:extLst>
          </p:cNvPr>
          <p:cNvSpPr txBox="1">
            <a:spLocks noGrp="1"/>
          </p:cNvSpPr>
          <p:nvPr>
            <p:ph type="body" sz="quarter" idx="1"/>
          </p:nvPr>
        </p:nvSpPr>
        <p:spPr/>
        <p:txBody>
          <a:bodyPr/>
          <a:lstStyle/>
          <a:p>
            <a:endParaRPr lang="en-GB" b="0"/>
          </a:p>
        </p:txBody>
      </p:sp>
      <p:sp>
        <p:nvSpPr>
          <p:cNvPr id="4" name="Slide Number Placeholder 3">
            <a:extLst>
              <a:ext uri="{FF2B5EF4-FFF2-40B4-BE49-F238E27FC236}">
                <a16:creationId xmlns:a16="http://schemas.microsoft.com/office/drawing/2014/main" id="{EA128201-BBBA-48A7-8296-044B65B97E44}"/>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111E5569-ACCE-45DC-A646-08335FFF09BA}"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6</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164934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B29AD3-DDD3-4CA3-BB66-99FFFA34AC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12B02F-4971-455A-B863-EA9817B1AA13}"/>
              </a:ext>
            </a:extLst>
          </p:cNvPr>
          <p:cNvSpPr txBox="1">
            <a:spLocks noGrp="1"/>
          </p:cNvSpPr>
          <p:nvPr>
            <p:ph type="body" sz="quarter" idx="1"/>
          </p:nvPr>
        </p:nvSpPr>
        <p:spPr/>
        <p:txBody>
          <a:bodyPr/>
          <a:lstStyle/>
          <a:p>
            <a:endParaRPr lang="en-GB" b="0"/>
          </a:p>
        </p:txBody>
      </p:sp>
      <p:sp>
        <p:nvSpPr>
          <p:cNvPr id="4" name="Slide Number Placeholder 3">
            <a:extLst>
              <a:ext uri="{FF2B5EF4-FFF2-40B4-BE49-F238E27FC236}">
                <a16:creationId xmlns:a16="http://schemas.microsoft.com/office/drawing/2014/main" id="{EA128201-BBBA-48A7-8296-044B65B97E44}"/>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111E5569-ACCE-45DC-A646-08335FFF09BA}"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7</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270016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B29AD3-DDD3-4CA3-BB66-99FFFA34AC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12B02F-4971-455A-B863-EA9817B1AA13}"/>
              </a:ext>
            </a:extLst>
          </p:cNvPr>
          <p:cNvSpPr txBox="1">
            <a:spLocks noGrp="1"/>
          </p:cNvSpPr>
          <p:nvPr>
            <p:ph type="body" sz="quarter" idx="1"/>
          </p:nvPr>
        </p:nvSpPr>
        <p:spPr/>
        <p:txBody>
          <a:bodyPr/>
          <a:lstStyle/>
          <a:p>
            <a:endParaRPr lang="en-GB" b="0"/>
          </a:p>
        </p:txBody>
      </p:sp>
      <p:sp>
        <p:nvSpPr>
          <p:cNvPr id="4" name="Slide Number Placeholder 3">
            <a:extLst>
              <a:ext uri="{FF2B5EF4-FFF2-40B4-BE49-F238E27FC236}">
                <a16:creationId xmlns:a16="http://schemas.microsoft.com/office/drawing/2014/main" id="{EA128201-BBBA-48A7-8296-044B65B97E44}"/>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111E5569-ACCE-45DC-A646-08335FFF09BA}"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8</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019251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Explanation: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Pathways describe the different routes to our future careers that we can take. Pathways include education, work, qualifications, skills and interests.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There are three core pathways: academic, vocational and work based. Everyone suits their own, and not every pathway is the same!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You can mix and match steps to suit you. For example, you might study GCSEs, BTEC level 3 and then do a higher apprenticeship. You could study GCSE &amp; BTEC Level 2, then A-Levels and go to University.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Each pathway has a separate route into Higher education. Could be: Higher/Degree apprenticeship, university study (degree), higher national certificates/diplomas (vocational pathway)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endParaRPr lang="en-GB"/>
          </a:p>
        </p:txBody>
      </p:sp>
      <p:sp>
        <p:nvSpPr>
          <p:cNvPr id="4" name="Slide Number Placeholder 3"/>
          <p:cNvSpPr>
            <a:spLocks noGrp="1"/>
          </p:cNvSpPr>
          <p:nvPr>
            <p:ph type="sldNum" sz="quarter" idx="5"/>
          </p:nvPr>
        </p:nvSpPr>
        <p:spPr/>
        <p:txBody>
          <a:bodyPr/>
          <a:lstStyle/>
          <a:p>
            <a:fld id="{B6C7C715-077E-447A-8802-6D6A7D9DE5E0}" type="slidenum">
              <a:rPr lang="en-GB" smtClean="0"/>
              <a:t>9</a:t>
            </a:fld>
            <a:endParaRPr lang="en-GB"/>
          </a:p>
        </p:txBody>
      </p:sp>
    </p:spTree>
    <p:extLst>
      <p:ext uri="{BB962C8B-B14F-4D97-AF65-F5344CB8AC3E}">
        <p14:creationId xmlns:p14="http://schemas.microsoft.com/office/powerpoint/2010/main" val="1556614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18288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w Cen MT" panose="020B0602020104020603" pitchFamily="34" charset="0"/>
                <a:ea typeface="Tw Cen MT" panose="020B0602020104020603" pitchFamily="34" charset="0"/>
                <a:cs typeface="Times New Roman" panose="02020603050405020304" pitchFamily="18" charset="0"/>
              </a:rPr>
              <a:t>Split the class into pairs.</a:t>
            </a:r>
            <a:endParaRPr kumimoji="0" lang="en-GB" sz="1800" b="0" i="0" u="none" strike="noStrike" kern="1200" cap="none" spc="0" normalizeH="0" baseline="0" noProof="0">
              <a:ln>
                <a:noFill/>
              </a:ln>
              <a:solidFill>
                <a:srgbClr val="44546A"/>
              </a:solidFill>
              <a:effectLst/>
              <a:uLnTx/>
              <a:uFillTx/>
              <a:latin typeface="Tw Cen MT" panose="020B0602020104020603" pitchFamily="34" charset="0"/>
              <a:ea typeface="Tw Cen MT" panose="020B0602020104020603" pitchFamily="34" charset="0"/>
              <a:cs typeface="Times New Roman" panose="02020603050405020304" pitchFamily="18" charset="0"/>
            </a:endParaRPr>
          </a:p>
          <a:p>
            <a:pPr marL="457200" marR="0" lvl="0" indent="-18288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w Cen MT" panose="020B0602020104020603" pitchFamily="34" charset="0"/>
                <a:ea typeface="Tw Cen MT" panose="020B0602020104020603" pitchFamily="34" charset="0"/>
                <a:cs typeface="Times New Roman" panose="02020603050405020304" pitchFamily="18" charset="0"/>
              </a:rPr>
              <a:t>•	Show each student the blank pathways template in their VWIS booklet. Have the completed one projected on the screen for guidance.</a:t>
            </a:r>
            <a:endParaRPr kumimoji="0" lang="en-GB" sz="1800" b="0" i="0" u="none" strike="noStrike" kern="1200" cap="none" spc="0" normalizeH="0" baseline="0" noProof="0">
              <a:ln>
                <a:noFill/>
              </a:ln>
              <a:solidFill>
                <a:srgbClr val="44546A"/>
              </a:solidFill>
              <a:effectLst/>
              <a:uLnTx/>
              <a:uFillTx/>
              <a:latin typeface="Tw Cen MT" panose="020B0602020104020603" pitchFamily="34" charset="0"/>
              <a:ea typeface="Tw Cen MT" panose="020B0602020104020603" pitchFamily="34" charset="0"/>
              <a:cs typeface="Times New Roman" panose="02020603050405020304" pitchFamily="18" charset="0"/>
            </a:endParaRPr>
          </a:p>
          <a:p>
            <a:pPr marL="457200" marR="0" lvl="0" indent="-182880" algn="l" defTabSz="914400" rtl="0" eaLnBrk="1" fontAlgn="auto" latinLnBrk="0" hangingPunct="1">
              <a:lnSpc>
                <a:spcPct val="100000"/>
              </a:lnSpc>
              <a:spcBef>
                <a:spcPts val="0"/>
              </a:spcBef>
              <a:spcAft>
                <a:spcPts val="90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w Cen MT" panose="020B0602020104020603" pitchFamily="34" charset="0"/>
                <a:ea typeface="Tw Cen MT" panose="020B0602020104020603" pitchFamily="34" charset="0"/>
                <a:cs typeface="Times New Roman" panose="02020603050405020304" pitchFamily="18" charset="0"/>
              </a:rPr>
              <a:t>•	Ask them to plot where they are now (level 1/2, GCSE/BTEC </a:t>
            </a:r>
            <a:r>
              <a:rPr kumimoji="0" lang="en-US" sz="1800" b="0" i="0" u="none" strike="noStrike" kern="1200" cap="none" spc="0" normalizeH="0" baseline="0" noProof="0" err="1">
                <a:ln>
                  <a:noFill/>
                </a:ln>
                <a:solidFill>
                  <a:srgbClr val="000000"/>
                </a:solidFill>
                <a:effectLst/>
                <a:uLnTx/>
                <a:uFillTx/>
                <a:latin typeface="Tw Cen MT" panose="020B0602020104020603" pitchFamily="34" charset="0"/>
                <a:ea typeface="Tw Cen MT" panose="020B0602020104020603" pitchFamily="34" charset="0"/>
                <a:cs typeface="Times New Roman" panose="02020603050405020304" pitchFamily="18" charset="0"/>
              </a:rPr>
              <a:t>etc</a:t>
            </a:r>
            <a:r>
              <a:rPr kumimoji="0" lang="en-US" sz="1800" b="0" i="0" u="none" strike="noStrike" kern="1200" cap="none" spc="0" normalizeH="0" baseline="0" noProof="0">
                <a:ln>
                  <a:noFill/>
                </a:ln>
                <a:solidFill>
                  <a:srgbClr val="000000"/>
                </a:solidFill>
                <a:effectLst/>
                <a:uLnTx/>
                <a:uFillTx/>
                <a:latin typeface="Tw Cen MT" panose="020B0602020104020603" pitchFamily="34" charset="0"/>
                <a:ea typeface="Tw Cen MT" panose="020B0602020104020603" pitchFamily="34" charset="0"/>
                <a:cs typeface="Times New Roman" panose="02020603050405020304" pitchFamily="18" charset="0"/>
              </a:rPr>
              <a:t>). </a:t>
            </a:r>
            <a:endParaRPr kumimoji="0" lang="en-GB" sz="1800" b="0" i="0" u="none" strike="noStrike" kern="1200" cap="none" spc="0" normalizeH="0" baseline="0" noProof="0">
              <a:ln>
                <a:noFill/>
              </a:ln>
              <a:solidFill>
                <a:srgbClr val="44546A"/>
              </a:solidFill>
              <a:effectLst/>
              <a:uLnTx/>
              <a:uFillTx/>
              <a:latin typeface="Tw Cen MT" panose="020B0602020104020603" pitchFamily="34" charset="0"/>
              <a:ea typeface="Tw Cen MT" panose="020B0602020104020603"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w Cen MT" panose="020B0602020104020603" pitchFamily="34" charset="0"/>
                <a:ea typeface="Tw Cen MT" panose="020B0602020104020603" pitchFamily="34" charset="0"/>
                <a:cs typeface="Times New Roman" panose="02020603050405020304" pitchFamily="18" charset="0"/>
              </a:rPr>
              <a:t>•  Ask them to reflect on what they have achieved, what is going well and what skills they have learned at this stage in their pathway. Comment in pairs and make notes.</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endParaRPr lang="en-GB"/>
          </a:p>
        </p:txBody>
      </p:sp>
      <p:sp>
        <p:nvSpPr>
          <p:cNvPr id="4" name="Slide Number Placeholder 3"/>
          <p:cNvSpPr>
            <a:spLocks noGrp="1"/>
          </p:cNvSpPr>
          <p:nvPr>
            <p:ph type="sldNum" sz="quarter" idx="5"/>
          </p:nvPr>
        </p:nvSpPr>
        <p:spPr/>
        <p:txBody>
          <a:bodyPr/>
          <a:lstStyle/>
          <a:p>
            <a:fld id="{B6C7C715-077E-447A-8802-6D6A7D9DE5E0}" type="slidenum">
              <a:rPr lang="en-GB" smtClean="0"/>
              <a:t>10</a:t>
            </a:fld>
            <a:endParaRPr lang="en-GB"/>
          </a:p>
        </p:txBody>
      </p:sp>
    </p:spTree>
    <p:extLst>
      <p:ext uri="{BB962C8B-B14F-4D97-AF65-F5344CB8AC3E}">
        <p14:creationId xmlns:p14="http://schemas.microsoft.com/office/powerpoint/2010/main" val="2288518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Guide the students through the ‘find your career’ tool on the </a:t>
            </a:r>
            <a:r>
              <a:rPr kumimoji="0" lang="en-GB" sz="1200" b="1" i="0" u="none" strike="noStrike" kern="1200" cap="none" spc="0" normalizeH="0" baseline="0" noProof="0" err="1">
                <a:ln>
                  <a:noFill/>
                </a:ln>
                <a:solidFill>
                  <a:prstClr val="black"/>
                </a:solidFill>
                <a:effectLst/>
                <a:uLnTx/>
                <a:uFillTx/>
                <a:latin typeface="Calibri" panose="020F0502020204030204"/>
                <a:ea typeface="+mn-ea"/>
                <a:cs typeface="+mn-cs"/>
              </a:rPr>
              <a:t>icanbea</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 website.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a:ln>
                  <a:noFill/>
                </a:ln>
                <a:solidFill>
                  <a:srgbClr val="404040"/>
                </a:solidFill>
                <a:effectLst/>
                <a:uLnTx/>
                <a:uFillTx/>
                <a:latin typeface="Tw Cen MT" panose="020B0602020104020603" pitchFamily="34" charset="0"/>
                <a:ea typeface="Tw Cen MT" panose="020B0602020104020603" pitchFamily="34" charset="0"/>
                <a:cs typeface="Times New Roman" panose="02020603050405020304" pitchFamily="18" charset="0"/>
              </a:rPr>
              <a:t>Show the students the </a:t>
            </a:r>
            <a:r>
              <a:rPr kumimoji="0" lang="en-GB" sz="1800" b="0" i="0" u="none" strike="noStrike" kern="1200" cap="none" spc="0" normalizeH="0" baseline="0" noProof="0" err="1">
                <a:ln>
                  <a:noFill/>
                </a:ln>
                <a:solidFill>
                  <a:srgbClr val="404040"/>
                </a:solidFill>
                <a:effectLst/>
                <a:uLnTx/>
                <a:uFillTx/>
                <a:latin typeface="Tw Cen MT" panose="020B0602020104020603" pitchFamily="34" charset="0"/>
                <a:ea typeface="Tw Cen MT" panose="020B0602020104020603" pitchFamily="34" charset="0"/>
                <a:cs typeface="Times New Roman" panose="02020603050405020304" pitchFamily="18" charset="0"/>
              </a:rPr>
              <a:t>icanbea</a:t>
            </a:r>
            <a:r>
              <a:rPr kumimoji="0" lang="en-GB" sz="1800" b="0" i="0" u="none" strike="noStrike" kern="1200" cap="none" spc="0" normalizeH="0" baseline="0" noProof="0">
                <a:ln>
                  <a:noFill/>
                </a:ln>
                <a:solidFill>
                  <a:srgbClr val="404040"/>
                </a:solidFill>
                <a:effectLst/>
                <a:uLnTx/>
                <a:uFillTx/>
                <a:latin typeface="Tw Cen MT" panose="020B0602020104020603" pitchFamily="34" charset="0"/>
                <a:ea typeface="Tw Cen MT" panose="020B0602020104020603" pitchFamily="34" charset="0"/>
                <a:cs typeface="Times New Roman" panose="02020603050405020304" pitchFamily="18" charset="0"/>
              </a:rPr>
              <a:t> tool </a:t>
            </a:r>
            <a:endParaRPr kumimoji="0" lang="en-GB" sz="1800" b="0" i="0" u="none" strike="noStrike" kern="1200" cap="none" spc="0" normalizeH="0" baseline="0" noProof="0">
              <a:ln>
                <a:noFill/>
              </a:ln>
              <a:solidFill>
                <a:srgbClr val="44546A"/>
              </a:solidFill>
              <a:effectLst/>
              <a:uLnTx/>
              <a:uFillTx/>
              <a:latin typeface="Tw Cen MT" panose="020B0602020104020603" pitchFamily="34" charset="0"/>
              <a:ea typeface="Tw Cen MT" panose="020B0602020104020603"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a:ln>
                  <a:noFill/>
                </a:ln>
                <a:solidFill>
                  <a:srgbClr val="404040"/>
                </a:solidFill>
                <a:effectLst/>
                <a:uLnTx/>
                <a:uFillTx/>
                <a:latin typeface="Tw Cen MT" panose="020B0602020104020603" pitchFamily="34" charset="0"/>
                <a:ea typeface="Tw Cen MT" panose="020B0602020104020603" pitchFamily="34" charset="0"/>
                <a:cs typeface="Times New Roman" panose="02020603050405020304" pitchFamily="18" charset="0"/>
              </a:rPr>
              <a:t>Ask them to complete the survey tool and to evaluate skills, interests etc. </a:t>
            </a:r>
            <a:endParaRPr kumimoji="0" lang="en-GB" sz="1800" b="0" i="0" u="none" strike="noStrike" kern="1200" cap="none" spc="0" normalizeH="0" baseline="0" noProof="0">
              <a:ln>
                <a:noFill/>
              </a:ln>
              <a:solidFill>
                <a:srgbClr val="44546A"/>
              </a:solidFill>
              <a:effectLst/>
              <a:uLnTx/>
              <a:uFillTx/>
              <a:latin typeface="Tw Cen MT" panose="020B0602020104020603" pitchFamily="34" charset="0"/>
              <a:ea typeface="Tw Cen MT" panose="020B0602020104020603"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900"/>
              </a:spcAft>
              <a:buClrTx/>
              <a:buSzTx/>
              <a:buFont typeface="+mj-lt"/>
              <a:buAutoNum type="arabicPeriod"/>
              <a:tabLst/>
              <a:defRPr/>
            </a:pPr>
            <a:r>
              <a:rPr kumimoji="0" lang="en-GB" sz="1800" b="0" i="0" u="none" strike="noStrike" kern="1200" cap="none" spc="0" normalizeH="0" baseline="0" noProof="0">
                <a:ln>
                  <a:noFill/>
                </a:ln>
                <a:solidFill>
                  <a:srgbClr val="404040"/>
                </a:solidFill>
                <a:effectLst/>
                <a:uLnTx/>
                <a:uFillTx/>
                <a:latin typeface="Tw Cen MT" panose="020B0602020104020603" pitchFamily="34" charset="0"/>
                <a:ea typeface="Tw Cen MT" panose="020B0602020104020603" pitchFamily="34" charset="0"/>
                <a:cs typeface="Times New Roman" panose="02020603050405020304" pitchFamily="18" charset="0"/>
              </a:rPr>
              <a:t>Ask students to choose as many careers as they like – there is no limit to their possibilities! – but to write down two or three main ones that they would like to know more about. </a:t>
            </a:r>
            <a:endParaRPr kumimoji="0" lang="en-GB" sz="1800" b="0" i="0" u="none" strike="noStrike" kern="1200" cap="none" spc="0" normalizeH="0" baseline="0" noProof="0">
              <a:ln>
                <a:noFill/>
              </a:ln>
              <a:solidFill>
                <a:srgbClr val="44546A"/>
              </a:solidFill>
              <a:effectLst/>
              <a:uLnTx/>
              <a:uFillTx/>
              <a:latin typeface="Tw Cen MT" panose="020B0602020104020603" pitchFamily="34" charset="0"/>
              <a:ea typeface="Tw Cen MT" panose="020B0602020104020603"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404040"/>
                </a:solidFill>
                <a:effectLst/>
                <a:uLnTx/>
                <a:uFillTx/>
                <a:latin typeface="Tw Cen MT" panose="020B0602020104020603" pitchFamily="34" charset="0"/>
                <a:ea typeface="Tw Cen MT" panose="020B0602020104020603" pitchFamily="34" charset="0"/>
                <a:cs typeface="Times New Roman" panose="02020603050405020304" pitchFamily="18" charset="0"/>
              </a:rPr>
              <a:t>4. Ask them to fill in the worksheet about their chosen career pathways (inside the VWIS booklet)  </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endParaRPr lang="en-GB"/>
          </a:p>
        </p:txBody>
      </p:sp>
      <p:sp>
        <p:nvSpPr>
          <p:cNvPr id="4" name="Slide Number Placeholder 3"/>
          <p:cNvSpPr>
            <a:spLocks noGrp="1"/>
          </p:cNvSpPr>
          <p:nvPr>
            <p:ph type="sldNum" sz="quarter" idx="5"/>
          </p:nvPr>
        </p:nvSpPr>
        <p:spPr/>
        <p:txBody>
          <a:bodyPr/>
          <a:lstStyle/>
          <a:p>
            <a:fld id="{B6C7C715-077E-447A-8802-6D6A7D9DE5E0}" type="slidenum">
              <a:rPr lang="en-GB" smtClean="0"/>
              <a:t>11</a:t>
            </a:fld>
            <a:endParaRPr lang="en-GB"/>
          </a:p>
        </p:txBody>
      </p:sp>
    </p:spTree>
    <p:extLst>
      <p:ext uri="{BB962C8B-B14F-4D97-AF65-F5344CB8AC3E}">
        <p14:creationId xmlns:p14="http://schemas.microsoft.com/office/powerpoint/2010/main" val="31880714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9E538-3A56-4E17-ABE0-77A916183132}"/>
              </a:ext>
            </a:extLst>
          </p:cNvPr>
          <p:cNvSpPr>
            <a:spLocks noGrp="1"/>
          </p:cNvSpPr>
          <p:nvPr>
            <p:ph type="ctrTitle"/>
          </p:nvPr>
        </p:nvSpPr>
        <p:spPr>
          <a:xfrm>
            <a:off x="1524000" y="1122363"/>
            <a:ext cx="9144000" cy="3486582"/>
          </a:xfrm>
          <a:solidFill>
            <a:srgbClr val="2BAEAB"/>
          </a:solidFill>
        </p:spPr>
        <p:txBody>
          <a:bodyPr anchor="b">
            <a:normAutofit/>
          </a:bodyPr>
          <a:lstStyle>
            <a:lvl1pPr algn="r">
              <a:defRPr sz="4400">
                <a:latin typeface="Ink Free" panose="03080402000500000000" pitchFamily="66"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B3E12C6E-F63B-4314-AED6-8E34413C109A}"/>
              </a:ext>
            </a:extLst>
          </p:cNvPr>
          <p:cNvSpPr>
            <a:spLocks noGrp="1"/>
          </p:cNvSpPr>
          <p:nvPr>
            <p:ph type="subTitle" idx="1"/>
          </p:nvPr>
        </p:nvSpPr>
        <p:spPr>
          <a:xfrm>
            <a:off x="1524000" y="4701308"/>
            <a:ext cx="9144000" cy="556491"/>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E83B600-9210-488F-B888-98B357D78065}"/>
              </a:ext>
            </a:extLst>
          </p:cNvPr>
          <p:cNvSpPr>
            <a:spLocks noGrp="1"/>
          </p:cNvSpPr>
          <p:nvPr>
            <p:ph type="dt" sz="half" idx="10"/>
          </p:nvPr>
        </p:nvSpPr>
        <p:spPr/>
        <p:txBody>
          <a:bodyPr/>
          <a:lstStyle/>
          <a:p>
            <a:fld id="{4EA70632-CB7A-42A6-B15E-2CFCAD8628C8}" type="datetimeFigureOut">
              <a:rPr lang="en-GB" smtClean="0"/>
              <a:t>06/05/2021</a:t>
            </a:fld>
            <a:endParaRPr lang="en-GB"/>
          </a:p>
        </p:txBody>
      </p:sp>
      <p:sp>
        <p:nvSpPr>
          <p:cNvPr id="5" name="Footer Placeholder 4">
            <a:extLst>
              <a:ext uri="{FF2B5EF4-FFF2-40B4-BE49-F238E27FC236}">
                <a16:creationId xmlns:a16="http://schemas.microsoft.com/office/drawing/2014/main" id="{0159A681-D2C9-4583-936A-1FC6E3C7A374}"/>
              </a:ext>
            </a:extLst>
          </p:cNvPr>
          <p:cNvSpPr>
            <a:spLocks noGrp="1"/>
          </p:cNvSpPr>
          <p:nvPr>
            <p:ph type="ftr" sz="quarter" idx="11"/>
          </p:nvPr>
        </p:nvSpPr>
        <p:spPr/>
        <p:txBody>
          <a:bodyPr/>
          <a:lstStyle/>
          <a:p>
            <a:endParaRPr lang="en-GB"/>
          </a:p>
        </p:txBody>
      </p:sp>
      <p:grpSp>
        <p:nvGrpSpPr>
          <p:cNvPr id="11" name="Group 10">
            <a:extLst>
              <a:ext uri="{FF2B5EF4-FFF2-40B4-BE49-F238E27FC236}">
                <a16:creationId xmlns:a16="http://schemas.microsoft.com/office/drawing/2014/main" id="{2D73FDE8-B84D-4B5B-AB40-5B10977AE86E}"/>
              </a:ext>
            </a:extLst>
          </p:cNvPr>
          <p:cNvGrpSpPr/>
          <p:nvPr userDrawn="1"/>
        </p:nvGrpSpPr>
        <p:grpSpPr>
          <a:xfrm>
            <a:off x="1523999" y="5250865"/>
            <a:ext cx="9144002" cy="143171"/>
            <a:chOff x="1523999" y="5250865"/>
            <a:chExt cx="9144002" cy="143171"/>
          </a:xfrm>
        </p:grpSpPr>
        <p:sp>
          <p:nvSpPr>
            <p:cNvPr id="8" name="Rectangle 7">
              <a:extLst>
                <a:ext uri="{FF2B5EF4-FFF2-40B4-BE49-F238E27FC236}">
                  <a16:creationId xmlns:a16="http://schemas.microsoft.com/office/drawing/2014/main" id="{CA02388B-C0AB-4125-A74D-893F3AA1C152}"/>
                </a:ext>
              </a:extLst>
            </p:cNvPr>
            <p:cNvSpPr/>
            <p:nvPr userDrawn="1"/>
          </p:nvSpPr>
          <p:spPr>
            <a:xfrm>
              <a:off x="1523999" y="5250866"/>
              <a:ext cx="2881746" cy="1362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3E2B7CBC-D0CA-412B-A4D8-82DF19698A13}"/>
                </a:ext>
              </a:extLst>
            </p:cNvPr>
            <p:cNvSpPr/>
            <p:nvPr userDrawn="1"/>
          </p:nvSpPr>
          <p:spPr>
            <a:xfrm>
              <a:off x="4655126" y="5250865"/>
              <a:ext cx="2881746" cy="136239"/>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5C2835C2-C7D5-4DC0-9D46-C3AA256BF5D1}"/>
                </a:ext>
              </a:extLst>
            </p:cNvPr>
            <p:cNvSpPr/>
            <p:nvPr userDrawn="1"/>
          </p:nvSpPr>
          <p:spPr>
            <a:xfrm>
              <a:off x="7786255" y="5257797"/>
              <a:ext cx="2881746" cy="136239"/>
            </a:xfrm>
            <a:prstGeom prst="rect">
              <a:avLst/>
            </a:prstGeom>
            <a:solidFill>
              <a:srgbClr val="D23A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2" name="Picture 11">
            <a:extLst>
              <a:ext uri="{FF2B5EF4-FFF2-40B4-BE49-F238E27FC236}">
                <a16:creationId xmlns:a16="http://schemas.microsoft.com/office/drawing/2014/main" id="{2082722C-FCDC-40D9-9C51-DC4871679267}"/>
              </a:ext>
            </a:extLst>
          </p:cNvPr>
          <p:cNvPicPr>
            <a:picLocks noChangeAspect="1"/>
          </p:cNvPicPr>
          <p:nvPr userDrawn="1"/>
        </p:nvPicPr>
        <p:blipFill>
          <a:blip r:embed="rId2"/>
          <a:stretch>
            <a:fillRect/>
          </a:stretch>
        </p:blipFill>
        <p:spPr>
          <a:xfrm>
            <a:off x="0" y="6248400"/>
            <a:ext cx="12192000" cy="609600"/>
          </a:xfrm>
          <a:prstGeom prst="rect">
            <a:avLst/>
          </a:prstGeom>
        </p:spPr>
      </p:pic>
    </p:spTree>
    <p:extLst>
      <p:ext uri="{BB962C8B-B14F-4D97-AF65-F5344CB8AC3E}">
        <p14:creationId xmlns:p14="http://schemas.microsoft.com/office/powerpoint/2010/main" val="301420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62654-125B-4D0E-90E6-67BC039557A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E3AC59A-C536-4F68-9641-5050E7E652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B95A53-CA5A-400E-93F5-17E57E3387FD}"/>
              </a:ext>
            </a:extLst>
          </p:cNvPr>
          <p:cNvSpPr>
            <a:spLocks noGrp="1"/>
          </p:cNvSpPr>
          <p:nvPr>
            <p:ph type="dt" sz="half" idx="10"/>
          </p:nvPr>
        </p:nvSpPr>
        <p:spPr/>
        <p:txBody>
          <a:bodyPr/>
          <a:lstStyle/>
          <a:p>
            <a:fld id="{4EA70632-CB7A-42A6-B15E-2CFCAD8628C8}" type="datetimeFigureOut">
              <a:rPr lang="en-GB" smtClean="0"/>
              <a:t>06/05/2021</a:t>
            </a:fld>
            <a:endParaRPr lang="en-GB"/>
          </a:p>
        </p:txBody>
      </p:sp>
      <p:sp>
        <p:nvSpPr>
          <p:cNvPr id="5" name="Footer Placeholder 4">
            <a:extLst>
              <a:ext uri="{FF2B5EF4-FFF2-40B4-BE49-F238E27FC236}">
                <a16:creationId xmlns:a16="http://schemas.microsoft.com/office/drawing/2014/main" id="{10B39FDE-E1E0-4DD5-BD8C-152B3DE219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B8DA9C-2071-4656-8317-BAFB12E77766}"/>
              </a:ext>
            </a:extLst>
          </p:cNvPr>
          <p:cNvSpPr>
            <a:spLocks noGrp="1"/>
          </p:cNvSpPr>
          <p:nvPr>
            <p:ph type="sldNum" sz="quarter" idx="12"/>
          </p:nvPr>
        </p:nvSpPr>
        <p:spPr/>
        <p:txBody>
          <a:bodyPr/>
          <a:lstStyle/>
          <a:p>
            <a:fld id="{04B842A8-631D-4E48-BCD3-29BC628F5DCA}" type="slidenum">
              <a:rPr lang="en-GB" smtClean="0"/>
              <a:t>‹#›</a:t>
            </a:fld>
            <a:endParaRPr lang="en-GB"/>
          </a:p>
        </p:txBody>
      </p:sp>
    </p:spTree>
    <p:extLst>
      <p:ext uri="{BB962C8B-B14F-4D97-AF65-F5344CB8AC3E}">
        <p14:creationId xmlns:p14="http://schemas.microsoft.com/office/powerpoint/2010/main" val="4146552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7BC2D3-2C79-48F9-B14F-5F3578BE4AA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313D923-225F-484D-9319-E32DAAEBE0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5CE9E8-D77D-40C1-AAF7-99892BB26215}"/>
              </a:ext>
            </a:extLst>
          </p:cNvPr>
          <p:cNvSpPr>
            <a:spLocks noGrp="1"/>
          </p:cNvSpPr>
          <p:nvPr>
            <p:ph type="dt" sz="half" idx="10"/>
          </p:nvPr>
        </p:nvSpPr>
        <p:spPr/>
        <p:txBody>
          <a:bodyPr/>
          <a:lstStyle/>
          <a:p>
            <a:fld id="{4EA70632-CB7A-42A6-B15E-2CFCAD8628C8}" type="datetimeFigureOut">
              <a:rPr lang="en-GB" smtClean="0"/>
              <a:t>06/05/2021</a:t>
            </a:fld>
            <a:endParaRPr lang="en-GB"/>
          </a:p>
        </p:txBody>
      </p:sp>
      <p:sp>
        <p:nvSpPr>
          <p:cNvPr id="5" name="Footer Placeholder 4">
            <a:extLst>
              <a:ext uri="{FF2B5EF4-FFF2-40B4-BE49-F238E27FC236}">
                <a16:creationId xmlns:a16="http://schemas.microsoft.com/office/drawing/2014/main" id="{F633F006-15F8-4EDD-832C-DBD070D2C0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0FCE7A-3272-451A-BA34-145EBC758684}"/>
              </a:ext>
            </a:extLst>
          </p:cNvPr>
          <p:cNvSpPr>
            <a:spLocks noGrp="1"/>
          </p:cNvSpPr>
          <p:nvPr>
            <p:ph type="sldNum" sz="quarter" idx="12"/>
          </p:nvPr>
        </p:nvSpPr>
        <p:spPr/>
        <p:txBody>
          <a:bodyPr/>
          <a:lstStyle/>
          <a:p>
            <a:fld id="{04B842A8-631D-4E48-BCD3-29BC628F5DCA}" type="slidenum">
              <a:rPr lang="en-GB" smtClean="0"/>
              <a:t>‹#›</a:t>
            </a:fld>
            <a:endParaRPr lang="en-GB"/>
          </a:p>
        </p:txBody>
      </p:sp>
    </p:spTree>
    <p:extLst>
      <p:ext uri="{BB962C8B-B14F-4D97-AF65-F5344CB8AC3E}">
        <p14:creationId xmlns:p14="http://schemas.microsoft.com/office/powerpoint/2010/main" val="1275976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2F039-80F2-4507-A66C-23561694F63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D6BAB8-4EFB-4F39-95DF-B28C3DE743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78A671-E523-4E68-BBC4-5DA17ECDF76C}"/>
              </a:ext>
            </a:extLst>
          </p:cNvPr>
          <p:cNvSpPr>
            <a:spLocks noGrp="1"/>
          </p:cNvSpPr>
          <p:nvPr>
            <p:ph type="dt" sz="half" idx="10"/>
          </p:nvPr>
        </p:nvSpPr>
        <p:spPr/>
        <p:txBody>
          <a:bodyPr/>
          <a:lstStyle/>
          <a:p>
            <a:fld id="{4EA70632-CB7A-42A6-B15E-2CFCAD8628C8}" type="datetimeFigureOut">
              <a:rPr lang="en-GB" smtClean="0"/>
              <a:t>06/05/2021</a:t>
            </a:fld>
            <a:endParaRPr lang="en-GB"/>
          </a:p>
        </p:txBody>
      </p:sp>
      <p:sp>
        <p:nvSpPr>
          <p:cNvPr id="5" name="Footer Placeholder 4">
            <a:extLst>
              <a:ext uri="{FF2B5EF4-FFF2-40B4-BE49-F238E27FC236}">
                <a16:creationId xmlns:a16="http://schemas.microsoft.com/office/drawing/2014/main" id="{2B9538B7-27D4-483A-BFC0-C9D67424C4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627211-07E9-44B9-9FFB-D61FD4431871}"/>
              </a:ext>
            </a:extLst>
          </p:cNvPr>
          <p:cNvSpPr>
            <a:spLocks noGrp="1"/>
          </p:cNvSpPr>
          <p:nvPr>
            <p:ph type="sldNum" sz="quarter" idx="12"/>
          </p:nvPr>
        </p:nvSpPr>
        <p:spPr/>
        <p:txBody>
          <a:bodyPr/>
          <a:lstStyle/>
          <a:p>
            <a:fld id="{04B842A8-631D-4E48-BCD3-29BC628F5DCA}" type="slidenum">
              <a:rPr lang="en-GB" smtClean="0"/>
              <a:t>‹#›</a:t>
            </a:fld>
            <a:endParaRPr lang="en-GB"/>
          </a:p>
        </p:txBody>
      </p:sp>
    </p:spTree>
    <p:extLst>
      <p:ext uri="{BB962C8B-B14F-4D97-AF65-F5344CB8AC3E}">
        <p14:creationId xmlns:p14="http://schemas.microsoft.com/office/powerpoint/2010/main" val="4221746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FA6F1-8D51-45D7-B9C5-BC71867987ED}"/>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p>
        </p:txBody>
      </p:sp>
      <p:sp>
        <p:nvSpPr>
          <p:cNvPr id="3" name="Subtitle 2">
            <a:extLst>
              <a:ext uri="{FF2B5EF4-FFF2-40B4-BE49-F238E27FC236}">
                <a16:creationId xmlns:a16="http://schemas.microsoft.com/office/drawing/2014/main" id="{1D19B6B0-FD02-4868-B8D0-8242E3798609}"/>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p>
        </p:txBody>
      </p:sp>
      <p:sp>
        <p:nvSpPr>
          <p:cNvPr id="4" name="Date Placeholder 3">
            <a:extLst>
              <a:ext uri="{FF2B5EF4-FFF2-40B4-BE49-F238E27FC236}">
                <a16:creationId xmlns:a16="http://schemas.microsoft.com/office/drawing/2014/main" id="{A0BDF277-965B-4CA6-B49D-2F22E409C8C0}"/>
              </a:ext>
            </a:extLst>
          </p:cNvPr>
          <p:cNvSpPr txBox="1">
            <a:spLocks noGrp="1"/>
          </p:cNvSpPr>
          <p:nvPr>
            <p:ph type="dt" sz="half" idx="7"/>
          </p:nvPr>
        </p:nvSpPr>
        <p:spPr/>
        <p:txBody>
          <a:bodyPr/>
          <a:lstStyle>
            <a:lvl1pPr>
              <a:defRPr/>
            </a:lvl1pPr>
          </a:lstStyle>
          <a:p>
            <a:pPr lvl="0"/>
            <a:fld id="{BC3697D8-21E8-4DD2-8A54-C8B94DD4292C}" type="datetime1">
              <a:rPr lang="en-US"/>
              <a:pPr lvl="0"/>
              <a:t>5/6/2021</a:t>
            </a:fld>
            <a:endParaRPr lang="en-US"/>
          </a:p>
        </p:txBody>
      </p:sp>
      <p:sp>
        <p:nvSpPr>
          <p:cNvPr id="5" name="Footer Placeholder 4">
            <a:extLst>
              <a:ext uri="{FF2B5EF4-FFF2-40B4-BE49-F238E27FC236}">
                <a16:creationId xmlns:a16="http://schemas.microsoft.com/office/drawing/2014/main" id="{81E4CD94-0D2B-4AAB-9A80-E33D5308B957}"/>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0C8E8BFB-05FC-4677-ACC0-507DC05A7800}"/>
              </a:ext>
            </a:extLst>
          </p:cNvPr>
          <p:cNvSpPr txBox="1">
            <a:spLocks noGrp="1"/>
          </p:cNvSpPr>
          <p:nvPr>
            <p:ph type="sldNum" sz="quarter" idx="8"/>
          </p:nvPr>
        </p:nvSpPr>
        <p:spPr/>
        <p:txBody>
          <a:bodyPr/>
          <a:lstStyle>
            <a:lvl1pPr>
              <a:defRPr/>
            </a:lvl1pPr>
          </a:lstStyle>
          <a:p>
            <a:pPr lvl="0"/>
            <a:fld id="{4D21A0C0-ED76-4808-BE53-AC08FD198D43}" type="slidenum">
              <a:t>‹#›</a:t>
            </a:fld>
            <a:endParaRPr lang="en-US"/>
          </a:p>
        </p:txBody>
      </p:sp>
    </p:spTree>
    <p:extLst>
      <p:ext uri="{BB962C8B-B14F-4D97-AF65-F5344CB8AC3E}">
        <p14:creationId xmlns:p14="http://schemas.microsoft.com/office/powerpoint/2010/main" val="81112570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2F039-80F2-4507-A66C-23561694F63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D6BAB8-4EFB-4F39-95DF-B28C3DE743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78A671-E523-4E68-BBC4-5DA17ECDF76C}"/>
              </a:ext>
            </a:extLst>
          </p:cNvPr>
          <p:cNvSpPr>
            <a:spLocks noGrp="1"/>
          </p:cNvSpPr>
          <p:nvPr>
            <p:ph type="dt" sz="half" idx="10"/>
          </p:nvPr>
        </p:nvSpPr>
        <p:spPr/>
        <p:txBody>
          <a:bodyPr/>
          <a:lstStyle/>
          <a:p>
            <a:fld id="{4EA70632-CB7A-42A6-B15E-2CFCAD8628C8}" type="datetimeFigureOut">
              <a:rPr lang="en-GB" smtClean="0"/>
              <a:t>06/05/2021</a:t>
            </a:fld>
            <a:endParaRPr lang="en-GB"/>
          </a:p>
        </p:txBody>
      </p:sp>
      <p:sp>
        <p:nvSpPr>
          <p:cNvPr id="5" name="Footer Placeholder 4">
            <a:extLst>
              <a:ext uri="{FF2B5EF4-FFF2-40B4-BE49-F238E27FC236}">
                <a16:creationId xmlns:a16="http://schemas.microsoft.com/office/drawing/2014/main" id="{2B9538B7-27D4-483A-BFC0-C9D67424C4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627211-07E9-44B9-9FFB-D61FD4431871}"/>
              </a:ext>
            </a:extLst>
          </p:cNvPr>
          <p:cNvSpPr>
            <a:spLocks noGrp="1"/>
          </p:cNvSpPr>
          <p:nvPr>
            <p:ph type="sldNum" sz="quarter" idx="12"/>
          </p:nvPr>
        </p:nvSpPr>
        <p:spPr/>
        <p:txBody>
          <a:bodyPr/>
          <a:lstStyle/>
          <a:p>
            <a:fld id="{04B842A8-631D-4E48-BCD3-29BC628F5DCA}" type="slidenum">
              <a:rPr lang="en-GB" smtClean="0"/>
              <a:t>‹#›</a:t>
            </a:fld>
            <a:endParaRPr lang="en-GB"/>
          </a:p>
        </p:txBody>
      </p:sp>
      <p:pic>
        <p:nvPicPr>
          <p:cNvPr id="9" name="Picture 8">
            <a:extLst>
              <a:ext uri="{FF2B5EF4-FFF2-40B4-BE49-F238E27FC236}">
                <a16:creationId xmlns:a16="http://schemas.microsoft.com/office/drawing/2014/main" id="{A06D1EE9-3FD5-41DB-BF71-7660C41A9FD9}"/>
              </a:ext>
            </a:extLst>
          </p:cNvPr>
          <p:cNvPicPr>
            <a:picLocks noChangeAspect="1"/>
          </p:cNvPicPr>
          <p:nvPr userDrawn="1"/>
        </p:nvPicPr>
        <p:blipFill>
          <a:blip r:embed="rId2"/>
          <a:stretch>
            <a:fillRect/>
          </a:stretch>
        </p:blipFill>
        <p:spPr>
          <a:xfrm>
            <a:off x="0" y="6250705"/>
            <a:ext cx="12192000" cy="609600"/>
          </a:xfrm>
          <a:prstGeom prst="rect">
            <a:avLst/>
          </a:prstGeom>
        </p:spPr>
      </p:pic>
    </p:spTree>
    <p:extLst>
      <p:ext uri="{BB962C8B-B14F-4D97-AF65-F5344CB8AC3E}">
        <p14:creationId xmlns:p14="http://schemas.microsoft.com/office/powerpoint/2010/main" val="4221746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7A8BD-5A8E-4EB5-92DD-7548F8931F7C}"/>
              </a:ext>
            </a:extLst>
          </p:cNvPr>
          <p:cNvSpPr>
            <a:spLocks noGrp="1"/>
          </p:cNvSpPr>
          <p:nvPr>
            <p:ph type="title"/>
          </p:nvPr>
        </p:nvSpPr>
        <p:spPr>
          <a:xfrm>
            <a:off x="831850" y="1709738"/>
            <a:ext cx="10515600" cy="2518133"/>
          </a:xfrm>
          <a:solidFill>
            <a:srgbClr val="87E3E1"/>
          </a:solidFill>
        </p:spPr>
        <p:txBody>
          <a:bodyPr anchor="ctr" anchorCtr="0"/>
          <a:lstStyle>
            <a:lvl1pPr algn="ctr">
              <a:defRPr sz="4000">
                <a:solidFill>
                  <a:schemeClr val="tx2"/>
                </a:solidFill>
              </a:defRPr>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A6BB84EA-4E01-449E-A960-700A2A7B9962}"/>
              </a:ext>
            </a:extLst>
          </p:cNvPr>
          <p:cNvSpPr>
            <a:spLocks noGrp="1"/>
          </p:cNvSpPr>
          <p:nvPr>
            <p:ph type="dt" sz="half" idx="10"/>
          </p:nvPr>
        </p:nvSpPr>
        <p:spPr/>
        <p:txBody>
          <a:bodyPr/>
          <a:lstStyle/>
          <a:p>
            <a:fld id="{4EA70632-CB7A-42A6-B15E-2CFCAD8628C8}" type="datetimeFigureOut">
              <a:rPr lang="en-GB" smtClean="0"/>
              <a:t>06/05/2021</a:t>
            </a:fld>
            <a:endParaRPr lang="en-GB"/>
          </a:p>
        </p:txBody>
      </p:sp>
      <p:sp>
        <p:nvSpPr>
          <p:cNvPr id="5" name="Footer Placeholder 4">
            <a:extLst>
              <a:ext uri="{FF2B5EF4-FFF2-40B4-BE49-F238E27FC236}">
                <a16:creationId xmlns:a16="http://schemas.microsoft.com/office/drawing/2014/main" id="{FB8872CA-F68A-48C1-9937-0FC47C6F4E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B122FE-794E-485B-8172-0CE8DB66BB54}"/>
              </a:ext>
            </a:extLst>
          </p:cNvPr>
          <p:cNvSpPr>
            <a:spLocks noGrp="1"/>
          </p:cNvSpPr>
          <p:nvPr>
            <p:ph type="sldNum" sz="quarter" idx="12"/>
          </p:nvPr>
        </p:nvSpPr>
        <p:spPr/>
        <p:txBody>
          <a:bodyPr/>
          <a:lstStyle/>
          <a:p>
            <a:fld id="{04B842A8-631D-4E48-BCD3-29BC628F5DCA}" type="slidenum">
              <a:rPr lang="en-GB" smtClean="0"/>
              <a:t>‹#›</a:t>
            </a:fld>
            <a:endParaRPr lang="en-GB"/>
          </a:p>
        </p:txBody>
      </p:sp>
      <p:grpSp>
        <p:nvGrpSpPr>
          <p:cNvPr id="8" name="Group 7">
            <a:extLst>
              <a:ext uri="{FF2B5EF4-FFF2-40B4-BE49-F238E27FC236}">
                <a16:creationId xmlns:a16="http://schemas.microsoft.com/office/drawing/2014/main" id="{2120D7E4-DDB8-49F7-9310-85BE12436D04}"/>
              </a:ext>
            </a:extLst>
          </p:cNvPr>
          <p:cNvGrpSpPr/>
          <p:nvPr userDrawn="1"/>
        </p:nvGrpSpPr>
        <p:grpSpPr>
          <a:xfrm>
            <a:off x="838200" y="1445342"/>
            <a:ext cx="10509250" cy="157373"/>
            <a:chOff x="1523999" y="5250865"/>
            <a:chExt cx="9144002" cy="143171"/>
          </a:xfrm>
        </p:grpSpPr>
        <p:sp>
          <p:nvSpPr>
            <p:cNvPr id="9" name="Rectangle 8">
              <a:extLst>
                <a:ext uri="{FF2B5EF4-FFF2-40B4-BE49-F238E27FC236}">
                  <a16:creationId xmlns:a16="http://schemas.microsoft.com/office/drawing/2014/main" id="{ECC7D900-5EA3-4D63-8577-B29EE021B68C}"/>
                </a:ext>
              </a:extLst>
            </p:cNvPr>
            <p:cNvSpPr/>
            <p:nvPr userDrawn="1"/>
          </p:nvSpPr>
          <p:spPr>
            <a:xfrm>
              <a:off x="1523999" y="5250866"/>
              <a:ext cx="2881746" cy="1362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52840CE9-660E-43A8-9D07-EA1C22599A9C}"/>
                </a:ext>
              </a:extLst>
            </p:cNvPr>
            <p:cNvSpPr/>
            <p:nvPr userDrawn="1"/>
          </p:nvSpPr>
          <p:spPr>
            <a:xfrm>
              <a:off x="4655126" y="5250865"/>
              <a:ext cx="2881746" cy="136239"/>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5FCED68-559C-4D13-9245-F8EF4B6A15C0}"/>
                </a:ext>
              </a:extLst>
            </p:cNvPr>
            <p:cNvSpPr/>
            <p:nvPr userDrawn="1"/>
          </p:nvSpPr>
          <p:spPr>
            <a:xfrm>
              <a:off x="7786255" y="5257797"/>
              <a:ext cx="2881746" cy="136239"/>
            </a:xfrm>
            <a:prstGeom prst="rect">
              <a:avLst/>
            </a:prstGeom>
            <a:solidFill>
              <a:srgbClr val="D23A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 name="Picture 2">
            <a:extLst>
              <a:ext uri="{FF2B5EF4-FFF2-40B4-BE49-F238E27FC236}">
                <a16:creationId xmlns:a16="http://schemas.microsoft.com/office/drawing/2014/main" id="{E65A05A2-C594-4412-928A-452D2161E0AA}"/>
              </a:ext>
            </a:extLst>
          </p:cNvPr>
          <p:cNvPicPr>
            <a:picLocks noChangeAspect="1"/>
          </p:cNvPicPr>
          <p:nvPr userDrawn="1"/>
        </p:nvPicPr>
        <p:blipFill>
          <a:blip r:embed="rId2"/>
          <a:stretch>
            <a:fillRect/>
          </a:stretch>
        </p:blipFill>
        <p:spPr>
          <a:xfrm>
            <a:off x="0" y="6234112"/>
            <a:ext cx="12192000" cy="609600"/>
          </a:xfrm>
          <a:prstGeom prst="rect">
            <a:avLst/>
          </a:prstGeom>
        </p:spPr>
      </p:pic>
    </p:spTree>
    <p:extLst>
      <p:ext uri="{BB962C8B-B14F-4D97-AF65-F5344CB8AC3E}">
        <p14:creationId xmlns:p14="http://schemas.microsoft.com/office/powerpoint/2010/main" val="2777353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3B11D-817B-4A04-8B1C-2A8CC73644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6F8FF7-22E2-427D-BD2E-5F17D07CE2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EADD890-6ACF-4865-AFBF-A94027C25B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38E2FD7-3EAC-4D25-8D6A-D6CB80D17C9C}"/>
              </a:ext>
            </a:extLst>
          </p:cNvPr>
          <p:cNvSpPr>
            <a:spLocks noGrp="1"/>
          </p:cNvSpPr>
          <p:nvPr>
            <p:ph type="dt" sz="half" idx="10"/>
          </p:nvPr>
        </p:nvSpPr>
        <p:spPr/>
        <p:txBody>
          <a:bodyPr/>
          <a:lstStyle/>
          <a:p>
            <a:fld id="{4EA70632-CB7A-42A6-B15E-2CFCAD8628C8}" type="datetimeFigureOut">
              <a:rPr lang="en-GB" smtClean="0"/>
              <a:t>06/05/2021</a:t>
            </a:fld>
            <a:endParaRPr lang="en-GB"/>
          </a:p>
        </p:txBody>
      </p:sp>
      <p:sp>
        <p:nvSpPr>
          <p:cNvPr id="6" name="Footer Placeholder 5">
            <a:extLst>
              <a:ext uri="{FF2B5EF4-FFF2-40B4-BE49-F238E27FC236}">
                <a16:creationId xmlns:a16="http://schemas.microsoft.com/office/drawing/2014/main" id="{ABBC41C5-6806-40EB-A9EC-A9C441DF9E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DF6B2B-F82D-4025-821A-AECF4DAE27ED}"/>
              </a:ext>
            </a:extLst>
          </p:cNvPr>
          <p:cNvSpPr>
            <a:spLocks noGrp="1"/>
          </p:cNvSpPr>
          <p:nvPr>
            <p:ph type="sldNum" sz="quarter" idx="12"/>
          </p:nvPr>
        </p:nvSpPr>
        <p:spPr/>
        <p:txBody>
          <a:bodyPr/>
          <a:lstStyle/>
          <a:p>
            <a:fld id="{04B842A8-631D-4E48-BCD3-29BC628F5DCA}" type="slidenum">
              <a:rPr lang="en-GB" smtClean="0"/>
              <a:t>‹#›</a:t>
            </a:fld>
            <a:endParaRPr lang="en-GB"/>
          </a:p>
        </p:txBody>
      </p:sp>
    </p:spTree>
    <p:extLst>
      <p:ext uri="{BB962C8B-B14F-4D97-AF65-F5344CB8AC3E}">
        <p14:creationId xmlns:p14="http://schemas.microsoft.com/office/powerpoint/2010/main" val="3659135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1BAA8-5B6D-4F04-92AC-3AC7D7DBD86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34ECF8-4F26-41E8-B870-A33CAD727B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380096-F194-4FB3-9EC5-2F282E7084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B2E82A6-FEE1-4C74-8BC3-2DBA820794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5682E5-DD37-40C6-AB50-7B5DD84D17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4CC0D4-277A-40D3-9706-60AAD5F7DA69}"/>
              </a:ext>
            </a:extLst>
          </p:cNvPr>
          <p:cNvSpPr>
            <a:spLocks noGrp="1"/>
          </p:cNvSpPr>
          <p:nvPr>
            <p:ph type="dt" sz="half" idx="10"/>
          </p:nvPr>
        </p:nvSpPr>
        <p:spPr/>
        <p:txBody>
          <a:bodyPr/>
          <a:lstStyle/>
          <a:p>
            <a:fld id="{4EA70632-CB7A-42A6-B15E-2CFCAD8628C8}" type="datetimeFigureOut">
              <a:rPr lang="en-GB" smtClean="0"/>
              <a:t>06/05/2021</a:t>
            </a:fld>
            <a:endParaRPr lang="en-GB"/>
          </a:p>
        </p:txBody>
      </p:sp>
      <p:sp>
        <p:nvSpPr>
          <p:cNvPr id="8" name="Footer Placeholder 7">
            <a:extLst>
              <a:ext uri="{FF2B5EF4-FFF2-40B4-BE49-F238E27FC236}">
                <a16:creationId xmlns:a16="http://schemas.microsoft.com/office/drawing/2014/main" id="{3B8813B8-607B-483D-9BE4-0FFACFD37B0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6A473DC-07A7-488B-9AA6-635D6C119D8A}"/>
              </a:ext>
            </a:extLst>
          </p:cNvPr>
          <p:cNvSpPr>
            <a:spLocks noGrp="1"/>
          </p:cNvSpPr>
          <p:nvPr>
            <p:ph type="sldNum" sz="quarter" idx="12"/>
          </p:nvPr>
        </p:nvSpPr>
        <p:spPr/>
        <p:txBody>
          <a:bodyPr/>
          <a:lstStyle/>
          <a:p>
            <a:fld id="{04B842A8-631D-4E48-BCD3-29BC628F5DCA}" type="slidenum">
              <a:rPr lang="en-GB" smtClean="0"/>
              <a:t>‹#›</a:t>
            </a:fld>
            <a:endParaRPr lang="en-GB"/>
          </a:p>
        </p:txBody>
      </p:sp>
    </p:spTree>
    <p:extLst>
      <p:ext uri="{BB962C8B-B14F-4D97-AF65-F5344CB8AC3E}">
        <p14:creationId xmlns:p14="http://schemas.microsoft.com/office/powerpoint/2010/main" val="297410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4AA66-7FD5-4EDC-B950-E0F05997ADF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893191-C4C9-46CF-ACE7-B20111DC5709}"/>
              </a:ext>
            </a:extLst>
          </p:cNvPr>
          <p:cNvSpPr>
            <a:spLocks noGrp="1"/>
          </p:cNvSpPr>
          <p:nvPr>
            <p:ph type="dt" sz="half" idx="10"/>
          </p:nvPr>
        </p:nvSpPr>
        <p:spPr/>
        <p:txBody>
          <a:bodyPr/>
          <a:lstStyle/>
          <a:p>
            <a:fld id="{4EA70632-CB7A-42A6-B15E-2CFCAD8628C8}" type="datetimeFigureOut">
              <a:rPr lang="en-GB" smtClean="0"/>
              <a:t>06/05/2021</a:t>
            </a:fld>
            <a:endParaRPr lang="en-GB"/>
          </a:p>
        </p:txBody>
      </p:sp>
      <p:sp>
        <p:nvSpPr>
          <p:cNvPr id="4" name="Footer Placeholder 3">
            <a:extLst>
              <a:ext uri="{FF2B5EF4-FFF2-40B4-BE49-F238E27FC236}">
                <a16:creationId xmlns:a16="http://schemas.microsoft.com/office/drawing/2014/main" id="{BDBEE7AF-7625-4EEF-ABA0-F12545163E8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9F6BBCC-DEAF-4C1C-8C2F-65A8AB2990B9}"/>
              </a:ext>
            </a:extLst>
          </p:cNvPr>
          <p:cNvSpPr>
            <a:spLocks noGrp="1"/>
          </p:cNvSpPr>
          <p:nvPr>
            <p:ph type="sldNum" sz="quarter" idx="12"/>
          </p:nvPr>
        </p:nvSpPr>
        <p:spPr/>
        <p:txBody>
          <a:bodyPr/>
          <a:lstStyle/>
          <a:p>
            <a:fld id="{04B842A8-631D-4E48-BCD3-29BC628F5DCA}" type="slidenum">
              <a:rPr lang="en-GB" smtClean="0"/>
              <a:t>‹#›</a:t>
            </a:fld>
            <a:endParaRPr lang="en-GB"/>
          </a:p>
        </p:txBody>
      </p:sp>
    </p:spTree>
    <p:extLst>
      <p:ext uri="{BB962C8B-B14F-4D97-AF65-F5344CB8AC3E}">
        <p14:creationId xmlns:p14="http://schemas.microsoft.com/office/powerpoint/2010/main" val="3027102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F086C7-7302-4ACA-A05C-A43FB67D07C9}"/>
              </a:ext>
            </a:extLst>
          </p:cNvPr>
          <p:cNvSpPr>
            <a:spLocks noGrp="1"/>
          </p:cNvSpPr>
          <p:nvPr>
            <p:ph type="dt" sz="half" idx="10"/>
          </p:nvPr>
        </p:nvSpPr>
        <p:spPr/>
        <p:txBody>
          <a:bodyPr/>
          <a:lstStyle/>
          <a:p>
            <a:fld id="{4EA70632-CB7A-42A6-B15E-2CFCAD8628C8}" type="datetimeFigureOut">
              <a:rPr lang="en-GB" smtClean="0"/>
              <a:t>06/05/2021</a:t>
            </a:fld>
            <a:endParaRPr lang="en-GB"/>
          </a:p>
        </p:txBody>
      </p:sp>
      <p:sp>
        <p:nvSpPr>
          <p:cNvPr id="3" name="Footer Placeholder 2">
            <a:extLst>
              <a:ext uri="{FF2B5EF4-FFF2-40B4-BE49-F238E27FC236}">
                <a16:creationId xmlns:a16="http://schemas.microsoft.com/office/drawing/2014/main" id="{5F89A508-9F36-4DB1-932D-1319898524C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BCA1AF9-2EC2-4DC1-BF50-98E02338ECC6}"/>
              </a:ext>
            </a:extLst>
          </p:cNvPr>
          <p:cNvSpPr>
            <a:spLocks noGrp="1"/>
          </p:cNvSpPr>
          <p:nvPr>
            <p:ph type="sldNum" sz="quarter" idx="12"/>
          </p:nvPr>
        </p:nvSpPr>
        <p:spPr/>
        <p:txBody>
          <a:bodyPr/>
          <a:lstStyle/>
          <a:p>
            <a:fld id="{04B842A8-631D-4E48-BCD3-29BC628F5DCA}" type="slidenum">
              <a:rPr lang="en-GB" smtClean="0"/>
              <a:t>‹#›</a:t>
            </a:fld>
            <a:endParaRPr lang="en-GB"/>
          </a:p>
        </p:txBody>
      </p:sp>
    </p:spTree>
    <p:extLst>
      <p:ext uri="{BB962C8B-B14F-4D97-AF65-F5344CB8AC3E}">
        <p14:creationId xmlns:p14="http://schemas.microsoft.com/office/powerpoint/2010/main" val="424114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8E5CC-F156-4AE2-9ECA-9F3CD77D2E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D7D395C-601B-45F5-B4C7-100338FDF1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CE17516-52F5-4818-8FC5-DAEF8E713B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3B789D-FC93-4187-AD4A-E6C1CB668864}"/>
              </a:ext>
            </a:extLst>
          </p:cNvPr>
          <p:cNvSpPr>
            <a:spLocks noGrp="1"/>
          </p:cNvSpPr>
          <p:nvPr>
            <p:ph type="dt" sz="half" idx="10"/>
          </p:nvPr>
        </p:nvSpPr>
        <p:spPr/>
        <p:txBody>
          <a:bodyPr/>
          <a:lstStyle/>
          <a:p>
            <a:fld id="{4EA70632-CB7A-42A6-B15E-2CFCAD8628C8}" type="datetimeFigureOut">
              <a:rPr lang="en-GB" smtClean="0"/>
              <a:t>06/05/2021</a:t>
            </a:fld>
            <a:endParaRPr lang="en-GB"/>
          </a:p>
        </p:txBody>
      </p:sp>
      <p:sp>
        <p:nvSpPr>
          <p:cNvPr id="6" name="Footer Placeholder 5">
            <a:extLst>
              <a:ext uri="{FF2B5EF4-FFF2-40B4-BE49-F238E27FC236}">
                <a16:creationId xmlns:a16="http://schemas.microsoft.com/office/drawing/2014/main" id="{B4145FF1-BAEE-46E0-B394-2ECD3508BF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B79EE63-3EF9-4984-A02F-BA26020BB26D}"/>
              </a:ext>
            </a:extLst>
          </p:cNvPr>
          <p:cNvSpPr>
            <a:spLocks noGrp="1"/>
          </p:cNvSpPr>
          <p:nvPr>
            <p:ph type="sldNum" sz="quarter" idx="12"/>
          </p:nvPr>
        </p:nvSpPr>
        <p:spPr/>
        <p:txBody>
          <a:bodyPr/>
          <a:lstStyle/>
          <a:p>
            <a:fld id="{04B842A8-631D-4E48-BCD3-29BC628F5DCA}" type="slidenum">
              <a:rPr lang="en-GB" smtClean="0"/>
              <a:t>‹#›</a:t>
            </a:fld>
            <a:endParaRPr lang="en-GB"/>
          </a:p>
        </p:txBody>
      </p:sp>
    </p:spTree>
    <p:extLst>
      <p:ext uri="{BB962C8B-B14F-4D97-AF65-F5344CB8AC3E}">
        <p14:creationId xmlns:p14="http://schemas.microsoft.com/office/powerpoint/2010/main" val="2599908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C280A-92F3-4207-B589-7FCCE0D1F9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6AF205D-1BD1-4C25-A53E-F64DA0B668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B71355F-A797-48D1-9934-46F04B2E20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BD3124-F98F-493A-805E-AEA6B98EEC92}"/>
              </a:ext>
            </a:extLst>
          </p:cNvPr>
          <p:cNvSpPr>
            <a:spLocks noGrp="1"/>
          </p:cNvSpPr>
          <p:nvPr>
            <p:ph type="dt" sz="half" idx="10"/>
          </p:nvPr>
        </p:nvSpPr>
        <p:spPr/>
        <p:txBody>
          <a:bodyPr/>
          <a:lstStyle/>
          <a:p>
            <a:fld id="{4EA70632-CB7A-42A6-B15E-2CFCAD8628C8}" type="datetimeFigureOut">
              <a:rPr lang="en-GB" smtClean="0"/>
              <a:t>06/05/2021</a:t>
            </a:fld>
            <a:endParaRPr lang="en-GB"/>
          </a:p>
        </p:txBody>
      </p:sp>
      <p:sp>
        <p:nvSpPr>
          <p:cNvPr id="6" name="Footer Placeholder 5">
            <a:extLst>
              <a:ext uri="{FF2B5EF4-FFF2-40B4-BE49-F238E27FC236}">
                <a16:creationId xmlns:a16="http://schemas.microsoft.com/office/drawing/2014/main" id="{FC7EF5D3-5509-4BB0-B289-D6D9F9FAF6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F28B90-6DC5-4F54-A262-BB62347D4FF7}"/>
              </a:ext>
            </a:extLst>
          </p:cNvPr>
          <p:cNvSpPr>
            <a:spLocks noGrp="1"/>
          </p:cNvSpPr>
          <p:nvPr>
            <p:ph type="sldNum" sz="quarter" idx="12"/>
          </p:nvPr>
        </p:nvSpPr>
        <p:spPr/>
        <p:txBody>
          <a:bodyPr/>
          <a:lstStyle/>
          <a:p>
            <a:fld id="{04B842A8-631D-4E48-BCD3-29BC628F5DCA}" type="slidenum">
              <a:rPr lang="en-GB" smtClean="0"/>
              <a:t>‹#›</a:t>
            </a:fld>
            <a:endParaRPr lang="en-GB"/>
          </a:p>
        </p:txBody>
      </p:sp>
    </p:spTree>
    <p:extLst>
      <p:ext uri="{BB962C8B-B14F-4D97-AF65-F5344CB8AC3E}">
        <p14:creationId xmlns:p14="http://schemas.microsoft.com/office/powerpoint/2010/main" val="3995215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35A9B3-3D6E-4DCC-8E12-32D38E75C763}"/>
              </a:ext>
            </a:extLst>
          </p:cNvPr>
          <p:cNvSpPr>
            <a:spLocks noGrp="1"/>
          </p:cNvSpPr>
          <p:nvPr>
            <p:ph type="title"/>
          </p:nvPr>
        </p:nvSpPr>
        <p:spPr>
          <a:xfrm>
            <a:off x="838200" y="365126"/>
            <a:ext cx="10515600" cy="918730"/>
          </a:xfrm>
          <a:prstGeom prst="rect">
            <a:avLst/>
          </a:prstGeom>
          <a:solidFill>
            <a:srgbClr val="2BAEAB"/>
          </a:solidFill>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6760920-5F3E-46D8-9AB4-E2BC05146881}"/>
              </a:ext>
            </a:extLst>
          </p:cNvPr>
          <p:cNvSpPr>
            <a:spLocks noGrp="1"/>
          </p:cNvSpPr>
          <p:nvPr>
            <p:ph type="body" idx="1"/>
          </p:nvPr>
        </p:nvSpPr>
        <p:spPr>
          <a:xfrm>
            <a:off x="838200" y="1477818"/>
            <a:ext cx="10515600" cy="4699145"/>
          </a:xfrm>
          <a:prstGeom prst="rect">
            <a:avLst/>
          </a:prstGeom>
        </p:spPr>
        <p:txBody>
          <a:bodyPr vert="horz" lIns="91440" tIns="45720" rIns="91440" bIns="45720" rtlCol="0">
            <a:normAutofit/>
          </a:bodyPr>
          <a:lstStyle/>
          <a:p>
            <a:pPr lvl="0"/>
            <a:r>
              <a:rPr lang="en-US"/>
              <a:t> 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CB0C6982-4886-42CB-8CC5-712A997FA8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A70632-CB7A-42A6-B15E-2CFCAD8628C8}" type="datetimeFigureOut">
              <a:rPr lang="en-GB" smtClean="0"/>
              <a:t>06/05/2021</a:t>
            </a:fld>
            <a:endParaRPr lang="en-GB"/>
          </a:p>
        </p:txBody>
      </p:sp>
      <p:sp>
        <p:nvSpPr>
          <p:cNvPr id="5" name="Footer Placeholder 4">
            <a:extLst>
              <a:ext uri="{FF2B5EF4-FFF2-40B4-BE49-F238E27FC236}">
                <a16:creationId xmlns:a16="http://schemas.microsoft.com/office/drawing/2014/main" id="{332423B7-FAC5-443E-803A-4CA83E61E9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5A46E3-E6ED-464D-93E1-9413C75CB8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B842A8-631D-4E48-BCD3-29BC628F5DCA}" type="slidenum">
              <a:rPr lang="en-GB" smtClean="0"/>
              <a:t>‹#›</a:t>
            </a:fld>
            <a:endParaRPr lang="en-GB"/>
          </a:p>
        </p:txBody>
      </p:sp>
      <p:pic>
        <p:nvPicPr>
          <p:cNvPr id="7" name="Picture 6">
            <a:extLst>
              <a:ext uri="{FF2B5EF4-FFF2-40B4-BE49-F238E27FC236}">
                <a16:creationId xmlns:a16="http://schemas.microsoft.com/office/drawing/2014/main" id="{731DDD19-2BF4-4B25-AE4E-314F8341629F}"/>
              </a:ext>
            </a:extLst>
          </p:cNvPr>
          <p:cNvPicPr>
            <a:picLocks noChangeAspect="1"/>
          </p:cNvPicPr>
          <p:nvPr userDrawn="1"/>
        </p:nvPicPr>
        <p:blipFill>
          <a:blip r:embed="rId13"/>
          <a:stretch>
            <a:fillRect/>
          </a:stretch>
        </p:blipFill>
        <p:spPr>
          <a:xfrm>
            <a:off x="0" y="6248400"/>
            <a:ext cx="12192000" cy="609600"/>
          </a:xfrm>
          <a:prstGeom prst="rect">
            <a:avLst/>
          </a:prstGeom>
        </p:spPr>
      </p:pic>
    </p:spTree>
    <p:extLst>
      <p:ext uri="{BB962C8B-B14F-4D97-AF65-F5344CB8AC3E}">
        <p14:creationId xmlns:p14="http://schemas.microsoft.com/office/powerpoint/2010/main" val="2266569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2800" b="1" kern="1200">
          <a:solidFill>
            <a:schemeClr val="bg1"/>
          </a:solidFill>
          <a:latin typeface="Century Gothic" panose="020B0502020202020204" pitchFamily="34" charset="0"/>
          <a:ea typeface="+mj-ea"/>
          <a:cs typeface="+mj-cs"/>
        </a:defRPr>
      </a:lvl1pPr>
    </p:titleStyle>
    <p:bodyStyle>
      <a:lvl1pPr marL="360363" indent="-360363" algn="l" defTabSz="914400" rtl="0" eaLnBrk="1" latinLnBrk="0" hangingPunct="1">
        <a:lnSpc>
          <a:spcPct val="90000"/>
        </a:lnSpc>
        <a:spcBef>
          <a:spcPts val="1000"/>
        </a:spcBef>
        <a:buClr>
          <a:srgbClr val="2BAEAB"/>
        </a:buClr>
        <a:buFont typeface="Wingdings 2" panose="05020102010507070707" pitchFamily="18" charset="2"/>
        <a:buChar char=""/>
        <a:defRPr sz="2000" kern="1200">
          <a:solidFill>
            <a:schemeClr val="tx2"/>
          </a:solidFill>
          <a:latin typeface="Century Gothic" panose="020B0502020202020204" pitchFamily="34" charset="0"/>
          <a:ea typeface="+mn-ea"/>
          <a:cs typeface="+mn-cs"/>
        </a:defRPr>
      </a:lvl1pPr>
      <a:lvl2pPr marL="803275" indent="-346075" algn="l" defTabSz="914400" rtl="0" eaLnBrk="1" latinLnBrk="0" hangingPunct="1">
        <a:lnSpc>
          <a:spcPct val="90000"/>
        </a:lnSpc>
        <a:spcBef>
          <a:spcPts val="500"/>
        </a:spcBef>
        <a:buClr>
          <a:schemeClr val="tx2"/>
        </a:buClr>
        <a:buFont typeface="Wingdings" panose="05000000000000000000" pitchFamily="2" charset="2"/>
        <a:buChar char="l"/>
        <a:defRPr sz="1800" kern="1200">
          <a:solidFill>
            <a:schemeClr val="tx2"/>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Clr>
          <a:srgbClr val="2BAEAB"/>
        </a:buClr>
        <a:buFont typeface="Wingdings 2" panose="05020102010507070707" pitchFamily="18" charset="2"/>
        <a:buChar char=""/>
        <a:defRPr sz="1600" kern="1200">
          <a:solidFill>
            <a:schemeClr val="tx2"/>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35A9B3-3D6E-4DCC-8E12-32D38E75C763}"/>
              </a:ext>
            </a:extLst>
          </p:cNvPr>
          <p:cNvSpPr>
            <a:spLocks noGrp="1"/>
          </p:cNvSpPr>
          <p:nvPr>
            <p:ph type="title"/>
          </p:nvPr>
        </p:nvSpPr>
        <p:spPr>
          <a:xfrm>
            <a:off x="838200" y="365126"/>
            <a:ext cx="10515600" cy="918730"/>
          </a:xfrm>
          <a:prstGeom prst="rect">
            <a:avLst/>
          </a:prstGeom>
          <a:solidFill>
            <a:schemeClr val="tx2"/>
          </a:solidFill>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6760920-5F3E-46D8-9AB4-E2BC05146881}"/>
              </a:ext>
            </a:extLst>
          </p:cNvPr>
          <p:cNvSpPr>
            <a:spLocks noGrp="1"/>
          </p:cNvSpPr>
          <p:nvPr>
            <p:ph type="body" idx="1"/>
          </p:nvPr>
        </p:nvSpPr>
        <p:spPr>
          <a:xfrm>
            <a:off x="838200" y="1477818"/>
            <a:ext cx="10515600" cy="4699145"/>
          </a:xfrm>
          <a:prstGeom prst="rect">
            <a:avLst/>
          </a:prstGeom>
        </p:spPr>
        <p:txBody>
          <a:bodyPr vert="horz" lIns="91440" tIns="45720" rIns="91440" bIns="45720" rtlCol="0">
            <a:normAutofit/>
          </a:bodyPr>
          <a:lstStyle/>
          <a:p>
            <a:pPr lvl="0"/>
            <a:r>
              <a:rPr lang="en-US"/>
              <a:t> 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CB0C6982-4886-42CB-8CC5-712A997FA8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A70632-CB7A-42A6-B15E-2CFCAD8628C8}" type="datetimeFigureOut">
              <a:rPr lang="en-GB" smtClean="0"/>
              <a:t>06/05/2021</a:t>
            </a:fld>
            <a:endParaRPr lang="en-GB"/>
          </a:p>
        </p:txBody>
      </p:sp>
      <p:sp>
        <p:nvSpPr>
          <p:cNvPr id="5" name="Footer Placeholder 4">
            <a:extLst>
              <a:ext uri="{FF2B5EF4-FFF2-40B4-BE49-F238E27FC236}">
                <a16:creationId xmlns:a16="http://schemas.microsoft.com/office/drawing/2014/main" id="{332423B7-FAC5-443E-803A-4CA83E61E9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5A46E3-E6ED-464D-93E1-9413C75CB8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B842A8-631D-4E48-BCD3-29BC628F5DCA}" type="slidenum">
              <a:rPr lang="en-GB" smtClean="0"/>
              <a:t>‹#›</a:t>
            </a:fld>
            <a:endParaRPr lang="en-GB"/>
          </a:p>
        </p:txBody>
      </p:sp>
      <p:pic>
        <p:nvPicPr>
          <p:cNvPr id="7" name="Picture 6">
            <a:extLst>
              <a:ext uri="{FF2B5EF4-FFF2-40B4-BE49-F238E27FC236}">
                <a16:creationId xmlns:a16="http://schemas.microsoft.com/office/drawing/2014/main" id="{75ACA5BB-7CB8-476B-8DCB-13521278AD1A}"/>
              </a:ext>
            </a:extLst>
          </p:cNvPr>
          <p:cNvPicPr>
            <a:picLocks noChangeAspect="1"/>
          </p:cNvPicPr>
          <p:nvPr userDrawn="1"/>
        </p:nvPicPr>
        <p:blipFill>
          <a:blip r:embed="rId3"/>
          <a:stretch>
            <a:fillRect/>
          </a:stretch>
        </p:blipFill>
        <p:spPr>
          <a:xfrm>
            <a:off x="0" y="6248400"/>
            <a:ext cx="12192000" cy="609600"/>
          </a:xfrm>
          <a:prstGeom prst="rect">
            <a:avLst/>
          </a:prstGeom>
        </p:spPr>
      </p:pic>
    </p:spTree>
    <p:extLst>
      <p:ext uri="{BB962C8B-B14F-4D97-AF65-F5344CB8AC3E}">
        <p14:creationId xmlns:p14="http://schemas.microsoft.com/office/powerpoint/2010/main" val="226656942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2800" b="1" kern="1200">
          <a:solidFill>
            <a:schemeClr val="bg1"/>
          </a:solidFill>
          <a:latin typeface="Century Gothic" panose="020B0502020202020204" pitchFamily="34" charset="0"/>
          <a:ea typeface="+mj-ea"/>
          <a:cs typeface="+mj-cs"/>
        </a:defRPr>
      </a:lvl1pPr>
    </p:titleStyle>
    <p:bodyStyle>
      <a:lvl1pPr marL="360363" indent="-360363" algn="l" defTabSz="914400" rtl="0" eaLnBrk="1" latinLnBrk="0" hangingPunct="1">
        <a:lnSpc>
          <a:spcPct val="90000"/>
        </a:lnSpc>
        <a:spcBef>
          <a:spcPts val="1000"/>
        </a:spcBef>
        <a:buClr>
          <a:schemeClr val="tx2"/>
        </a:buClr>
        <a:buFont typeface="Wingdings 2" panose="05020102010507070707" pitchFamily="18" charset="2"/>
        <a:buChar char=""/>
        <a:defRPr sz="2000" kern="1200">
          <a:solidFill>
            <a:schemeClr val="tx2"/>
          </a:solidFill>
          <a:latin typeface="Century Gothic" panose="020B0502020202020204" pitchFamily="34" charset="0"/>
          <a:ea typeface="+mn-ea"/>
          <a:cs typeface="+mn-cs"/>
        </a:defRPr>
      </a:lvl1pPr>
      <a:lvl2pPr marL="803275" indent="-346075" algn="l" defTabSz="914400" rtl="0" eaLnBrk="1" latinLnBrk="0" hangingPunct="1">
        <a:lnSpc>
          <a:spcPct val="90000"/>
        </a:lnSpc>
        <a:spcBef>
          <a:spcPts val="500"/>
        </a:spcBef>
        <a:buClr>
          <a:srgbClr val="33CCCC"/>
        </a:buClr>
        <a:buFont typeface="Wingdings" panose="05000000000000000000" pitchFamily="2" charset="2"/>
        <a:buChar char="l"/>
        <a:defRPr sz="1800" kern="1200">
          <a:solidFill>
            <a:srgbClr val="269D9A"/>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Clr>
          <a:schemeClr val="tx2"/>
        </a:buClr>
        <a:buFont typeface="Wingdings 2" panose="05020102010507070707" pitchFamily="18" charset="2"/>
        <a:buChar char=""/>
        <a:defRPr sz="1600" kern="1200">
          <a:solidFill>
            <a:schemeClr val="tx2"/>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C6294F-F916-40F4-8389-5382652503FF}"/>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4ED47989-FCAB-41B8-8994-D7848ED47088}"/>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5EA20F-BB7F-4C3C-85CA-8ECFA1A58B87}"/>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95C12ED9-EC32-4FA8-B8A9-FBD277C947A5}" type="datetime1">
              <a:rPr lang="en-US"/>
              <a:pPr lvl="0"/>
              <a:t>5/6/2021</a:t>
            </a:fld>
            <a:endParaRPr lang="en-US"/>
          </a:p>
        </p:txBody>
      </p:sp>
      <p:sp>
        <p:nvSpPr>
          <p:cNvPr id="5" name="Footer Placeholder 4">
            <a:extLst>
              <a:ext uri="{FF2B5EF4-FFF2-40B4-BE49-F238E27FC236}">
                <a16:creationId xmlns:a16="http://schemas.microsoft.com/office/drawing/2014/main" id="{CFE861EE-4ACE-4F47-B043-31222DEC98A2}"/>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endParaRPr lang="en-US"/>
          </a:p>
        </p:txBody>
      </p:sp>
      <p:sp>
        <p:nvSpPr>
          <p:cNvPr id="6" name="Slide Number Placeholder 5">
            <a:extLst>
              <a:ext uri="{FF2B5EF4-FFF2-40B4-BE49-F238E27FC236}">
                <a16:creationId xmlns:a16="http://schemas.microsoft.com/office/drawing/2014/main" id="{666FAE51-BCAC-4F9F-8019-07D55EB135A5}"/>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47C1EDF6-C3A4-40AD-B92A-9986B1735020}" type="slidenum">
              <a:t>‹#›</a:t>
            </a:fld>
            <a:endParaRPr lang="en-US"/>
          </a:p>
        </p:txBody>
      </p:sp>
      <p:pic>
        <p:nvPicPr>
          <p:cNvPr id="7" name="Picture 6">
            <a:extLst>
              <a:ext uri="{FF2B5EF4-FFF2-40B4-BE49-F238E27FC236}">
                <a16:creationId xmlns:a16="http://schemas.microsoft.com/office/drawing/2014/main" id="{DCBDDB6F-C4C1-4768-8FCD-3F86334F50F1}"/>
              </a:ext>
            </a:extLst>
          </p:cNvPr>
          <p:cNvPicPr>
            <a:picLocks noChangeAspect="1"/>
          </p:cNvPicPr>
          <p:nvPr userDrawn="1"/>
        </p:nvPicPr>
        <p:blipFill>
          <a:blip r:embed="rId3"/>
          <a:stretch>
            <a:fillRect/>
          </a:stretch>
        </p:blipFill>
        <p:spPr>
          <a:xfrm>
            <a:off x="0" y="6248400"/>
            <a:ext cx="12192000" cy="609600"/>
          </a:xfrm>
          <a:prstGeom prst="rect">
            <a:avLst/>
          </a:prstGeom>
        </p:spPr>
      </p:pic>
    </p:spTree>
    <p:extLst>
      <p:ext uri="{BB962C8B-B14F-4D97-AF65-F5344CB8AC3E}">
        <p14:creationId xmlns:p14="http://schemas.microsoft.com/office/powerpoint/2010/main" val="1330178970"/>
      </p:ext>
    </p:extLst>
  </p:cSld>
  <p:clrMap bg1="lt1" tx1="dk1" bg2="lt2" tx2="dk2" accent1="accent1" accent2="accent2" accent3="accent3" accent4="accent4" accent5="accent5" accent6="accent6" hlink="hlink" folHlink="folHlink"/>
  <p:sldLayoutIdLst>
    <p:sldLayoutId id="2147483688" r:id="rId1"/>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www.icanbea.org.u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0.gif"/><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8.sv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6D2E0-68B7-4836-9133-DFD82AE65341}"/>
              </a:ext>
            </a:extLst>
          </p:cNvPr>
          <p:cNvSpPr>
            <a:spLocks noGrp="1"/>
          </p:cNvSpPr>
          <p:nvPr>
            <p:ph type="ctrTitle"/>
          </p:nvPr>
        </p:nvSpPr>
        <p:spPr/>
        <p:txBody>
          <a:bodyPr bIns="144000">
            <a:normAutofit/>
          </a:bodyPr>
          <a:lstStyle/>
          <a:p>
            <a:r>
              <a:rPr lang="en-GB" sz="4800">
                <a:latin typeface="Ink Free" panose="03080402000500000000" pitchFamily="66" charset="0"/>
              </a:rPr>
              <a:t>Discover Your Future 2021</a:t>
            </a:r>
            <a:br>
              <a:rPr lang="en-GB" sz="4800">
                <a:latin typeface="Ink Free" panose="03080402000500000000" pitchFamily="66" charset="0"/>
              </a:rPr>
            </a:br>
            <a:r>
              <a:rPr lang="en-GB" sz="4800">
                <a:effectLst>
                  <a:outerShdw blurRad="38100" dist="38100" dir="2700000" algn="tl">
                    <a:srgbClr val="000000">
                      <a:alpha val="43137"/>
                    </a:srgbClr>
                  </a:outerShdw>
                </a:effectLst>
                <a:latin typeface="Ink Free" panose="03080402000500000000" pitchFamily="66" charset="0"/>
              </a:rPr>
              <a:t>PATHWAYS</a:t>
            </a:r>
          </a:p>
        </p:txBody>
      </p:sp>
      <p:sp>
        <p:nvSpPr>
          <p:cNvPr id="3" name="Subtitle 2">
            <a:extLst>
              <a:ext uri="{FF2B5EF4-FFF2-40B4-BE49-F238E27FC236}">
                <a16:creationId xmlns:a16="http://schemas.microsoft.com/office/drawing/2014/main" id="{39EDCA6B-BFD7-4740-93B7-5197A988B3A4}"/>
              </a:ext>
            </a:extLst>
          </p:cNvPr>
          <p:cNvSpPr>
            <a:spLocks noGrp="1"/>
          </p:cNvSpPr>
          <p:nvPr>
            <p:ph type="subTitle" idx="1"/>
          </p:nvPr>
        </p:nvSpPr>
        <p:spPr/>
        <p:txBody>
          <a:bodyPr/>
          <a:lstStyle/>
          <a:p>
            <a:r>
              <a:rPr lang="en-GB"/>
              <a:t>Virtual Work Inspiration Suffolk | April – July 2021</a:t>
            </a:r>
          </a:p>
        </p:txBody>
      </p:sp>
      <p:pic>
        <p:nvPicPr>
          <p:cNvPr id="4" name="Picture 3">
            <a:extLst>
              <a:ext uri="{FF2B5EF4-FFF2-40B4-BE49-F238E27FC236}">
                <a16:creationId xmlns:a16="http://schemas.microsoft.com/office/drawing/2014/main" id="{EA06E301-AF24-4BA4-8AF7-8D3228F0F815}"/>
              </a:ext>
            </a:extLst>
          </p:cNvPr>
          <p:cNvPicPr>
            <a:picLocks noChangeAspect="1"/>
          </p:cNvPicPr>
          <p:nvPr/>
        </p:nvPicPr>
        <p:blipFill>
          <a:blip r:embed="rId2"/>
          <a:stretch>
            <a:fillRect/>
          </a:stretch>
        </p:blipFill>
        <p:spPr>
          <a:xfrm>
            <a:off x="1199157" y="3169935"/>
            <a:ext cx="1908213" cy="1914310"/>
          </a:xfrm>
          <a:prstGeom prst="rect">
            <a:avLst/>
          </a:prstGeom>
        </p:spPr>
      </p:pic>
    </p:spTree>
    <p:extLst>
      <p:ext uri="{BB962C8B-B14F-4D97-AF65-F5344CB8AC3E}">
        <p14:creationId xmlns:p14="http://schemas.microsoft.com/office/powerpoint/2010/main" val="3923504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69FE1-B708-425F-AE48-72B2A1348DA0}"/>
              </a:ext>
            </a:extLst>
          </p:cNvPr>
          <p:cNvSpPr>
            <a:spLocks noGrp="1"/>
          </p:cNvSpPr>
          <p:nvPr>
            <p:ph type="title"/>
          </p:nvPr>
        </p:nvSpPr>
        <p:spPr/>
        <p:txBody>
          <a:bodyPr>
            <a:normAutofit/>
          </a:bodyPr>
          <a:lstStyle/>
          <a:p>
            <a:r>
              <a:rPr lang="en-GB" sz="4800">
                <a:effectLst>
                  <a:outerShdw blurRad="38100" dist="38100" dir="2700000" algn="tl">
                    <a:schemeClr val="bg1">
                      <a:alpha val="43000"/>
                    </a:schemeClr>
                  </a:outerShdw>
                </a:effectLst>
                <a:latin typeface="Ink Free" panose="03080402000500000000" pitchFamily="66" charset="0"/>
              </a:rPr>
              <a:t>Whereabouts on the Pathway </a:t>
            </a:r>
            <a:br>
              <a:rPr lang="en-GB" sz="4800">
                <a:effectLst>
                  <a:outerShdw blurRad="38100" dist="38100" dir="2700000" algn="tl">
                    <a:schemeClr val="bg1">
                      <a:alpha val="43000"/>
                    </a:schemeClr>
                  </a:outerShdw>
                </a:effectLst>
                <a:latin typeface="Ink Free" panose="03080402000500000000" pitchFamily="66" charset="0"/>
              </a:rPr>
            </a:br>
            <a:r>
              <a:rPr lang="en-GB" sz="4800">
                <a:effectLst>
                  <a:outerShdw blurRad="38100" dist="38100" dir="2700000" algn="tl">
                    <a:schemeClr val="bg1">
                      <a:alpha val="43000"/>
                    </a:schemeClr>
                  </a:outerShdw>
                </a:effectLst>
                <a:latin typeface="Ink Free" panose="03080402000500000000" pitchFamily="66" charset="0"/>
              </a:rPr>
              <a:t>are you now?</a:t>
            </a:r>
          </a:p>
        </p:txBody>
      </p:sp>
      <p:pic>
        <p:nvPicPr>
          <p:cNvPr id="3" name="Picture 2">
            <a:extLst>
              <a:ext uri="{FF2B5EF4-FFF2-40B4-BE49-F238E27FC236}">
                <a16:creationId xmlns:a16="http://schemas.microsoft.com/office/drawing/2014/main" id="{962D28D3-2B14-4BD3-AC4D-A9A2D04C1B5F}"/>
              </a:ext>
            </a:extLst>
          </p:cNvPr>
          <p:cNvPicPr>
            <a:picLocks noChangeAspect="1"/>
          </p:cNvPicPr>
          <p:nvPr/>
        </p:nvPicPr>
        <p:blipFill>
          <a:blip r:embed="rId3"/>
          <a:stretch>
            <a:fillRect/>
          </a:stretch>
        </p:blipFill>
        <p:spPr>
          <a:xfrm>
            <a:off x="10101519" y="2720323"/>
            <a:ext cx="1908213" cy="1914310"/>
          </a:xfrm>
          <a:prstGeom prst="rect">
            <a:avLst/>
          </a:prstGeom>
        </p:spPr>
      </p:pic>
    </p:spTree>
    <p:extLst>
      <p:ext uri="{BB962C8B-B14F-4D97-AF65-F5344CB8AC3E}">
        <p14:creationId xmlns:p14="http://schemas.microsoft.com/office/powerpoint/2010/main" val="2481272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C4000-6066-41E7-A176-E3F9B2BA04F6}"/>
              </a:ext>
            </a:extLst>
          </p:cNvPr>
          <p:cNvSpPr>
            <a:spLocks noGrp="1"/>
          </p:cNvSpPr>
          <p:nvPr>
            <p:ph type="title"/>
          </p:nvPr>
        </p:nvSpPr>
        <p:spPr/>
        <p:txBody>
          <a:bodyPr/>
          <a:lstStyle/>
          <a:p>
            <a:r>
              <a:rPr lang="en-GB"/>
              <a:t>Research Time!</a:t>
            </a:r>
          </a:p>
        </p:txBody>
      </p:sp>
      <p:pic>
        <p:nvPicPr>
          <p:cNvPr id="6" name="Content Placeholder 5">
            <a:extLst>
              <a:ext uri="{FF2B5EF4-FFF2-40B4-BE49-F238E27FC236}">
                <a16:creationId xmlns:a16="http://schemas.microsoft.com/office/drawing/2014/main" id="{64DC123E-2815-47B5-B441-08D5FE322C8F}"/>
              </a:ext>
            </a:extLst>
          </p:cNvPr>
          <p:cNvPicPr>
            <a:picLocks noGrp="1" noChangeAspect="1"/>
          </p:cNvPicPr>
          <p:nvPr>
            <p:ph idx="1"/>
          </p:nvPr>
        </p:nvPicPr>
        <p:blipFill>
          <a:blip r:embed="rId3"/>
          <a:stretch>
            <a:fillRect/>
          </a:stretch>
        </p:blipFill>
        <p:spPr>
          <a:xfrm>
            <a:off x="838200" y="1546963"/>
            <a:ext cx="8376630" cy="4273666"/>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739DB9DF-D566-46E1-B3E1-5438D456F66D}"/>
              </a:ext>
            </a:extLst>
          </p:cNvPr>
          <p:cNvSpPr txBox="1"/>
          <p:nvPr/>
        </p:nvSpPr>
        <p:spPr>
          <a:xfrm>
            <a:off x="838200" y="5822126"/>
            <a:ext cx="467035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tx2"/>
                </a:solidFill>
                <a:effectLst/>
                <a:uLnTx/>
                <a:uFillTx/>
                <a:latin typeface="Century Gothic" panose="020B0502020202020204" pitchFamily="34" charset="0"/>
                <a:hlinkClick r:id="rId4"/>
              </a:rPr>
              <a:t>www.icanbea.org.uk</a:t>
            </a:r>
            <a:r>
              <a:rPr kumimoji="0" lang="en-GB" sz="2800" b="1" i="0" u="none" strike="noStrike" kern="1200" cap="none" spc="0" normalizeH="0" baseline="0" noProof="0">
                <a:ln>
                  <a:noFill/>
                </a:ln>
                <a:solidFill>
                  <a:schemeClr val="tx2"/>
                </a:solidFill>
                <a:effectLst/>
                <a:uLnTx/>
                <a:uFillTx/>
                <a:latin typeface="Century Gothic" panose="020B0502020202020204" pitchFamily="34" charset="0"/>
              </a:rPr>
              <a:t> </a:t>
            </a:r>
          </a:p>
        </p:txBody>
      </p:sp>
      <p:pic>
        <p:nvPicPr>
          <p:cNvPr id="3" name="Picture 2">
            <a:extLst>
              <a:ext uri="{FF2B5EF4-FFF2-40B4-BE49-F238E27FC236}">
                <a16:creationId xmlns:a16="http://schemas.microsoft.com/office/drawing/2014/main" id="{D3EBCB44-5443-4207-86FF-7C8689DF6C24}"/>
              </a:ext>
            </a:extLst>
          </p:cNvPr>
          <p:cNvPicPr>
            <a:picLocks noChangeAspect="1"/>
          </p:cNvPicPr>
          <p:nvPr/>
        </p:nvPicPr>
        <p:blipFill>
          <a:blip r:embed="rId5"/>
          <a:stretch>
            <a:fillRect/>
          </a:stretch>
        </p:blipFill>
        <p:spPr>
          <a:xfrm>
            <a:off x="9017719" y="-196646"/>
            <a:ext cx="2890996" cy="2880852"/>
          </a:xfrm>
          <a:prstGeom prst="rect">
            <a:avLst/>
          </a:prstGeom>
        </p:spPr>
      </p:pic>
    </p:spTree>
    <p:extLst>
      <p:ext uri="{BB962C8B-B14F-4D97-AF65-F5344CB8AC3E}">
        <p14:creationId xmlns:p14="http://schemas.microsoft.com/office/powerpoint/2010/main" val="725972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9DB53-6D4B-46F1-8DE6-52F3F05A8F70}"/>
              </a:ext>
            </a:extLst>
          </p:cNvPr>
          <p:cNvSpPr>
            <a:spLocks noGrp="1"/>
          </p:cNvSpPr>
          <p:nvPr>
            <p:ph type="title"/>
          </p:nvPr>
        </p:nvSpPr>
        <p:spPr/>
        <p:txBody>
          <a:bodyPr/>
          <a:lstStyle/>
          <a:p>
            <a:r>
              <a:rPr lang="en-GB"/>
              <a:t>Explore / Labour Market Information</a:t>
            </a:r>
          </a:p>
        </p:txBody>
      </p:sp>
      <p:sp>
        <p:nvSpPr>
          <p:cNvPr id="3" name="Content Placeholder 2">
            <a:extLst>
              <a:ext uri="{FF2B5EF4-FFF2-40B4-BE49-F238E27FC236}">
                <a16:creationId xmlns:a16="http://schemas.microsoft.com/office/drawing/2014/main" id="{B16B849C-8A51-4849-AF32-11F93307DCC0}"/>
              </a:ext>
            </a:extLst>
          </p:cNvPr>
          <p:cNvSpPr>
            <a:spLocks noGrp="1"/>
          </p:cNvSpPr>
          <p:nvPr>
            <p:ph idx="1"/>
          </p:nvPr>
        </p:nvSpPr>
        <p:spPr>
          <a:xfrm>
            <a:off x="838200" y="2865189"/>
            <a:ext cx="4431890" cy="1451172"/>
          </a:xfrm>
        </p:spPr>
        <p:txBody>
          <a:bodyPr>
            <a:normAutofit/>
          </a:bodyPr>
          <a:lstStyle/>
          <a:p>
            <a:r>
              <a:rPr lang="en-GB" b="1" dirty="0"/>
              <a:t> </a:t>
            </a:r>
            <a:r>
              <a:rPr lang="en-GB" dirty="0"/>
              <a:t>Using the information you’ve just researched, have a go at plotting your own pathway in your workbook</a:t>
            </a:r>
          </a:p>
          <a:p>
            <a:endParaRPr lang="en-GB" b="1" dirty="0"/>
          </a:p>
          <a:p>
            <a:pPr marL="0" indent="0">
              <a:buNone/>
            </a:pPr>
            <a:endParaRPr lang="en-GB" b="1" dirty="0"/>
          </a:p>
          <a:p>
            <a:endParaRPr lang="en-GB" sz="1400" dirty="0"/>
          </a:p>
        </p:txBody>
      </p:sp>
      <p:pic>
        <p:nvPicPr>
          <p:cNvPr id="5" name="Picture 4">
            <a:extLst>
              <a:ext uri="{FF2B5EF4-FFF2-40B4-BE49-F238E27FC236}">
                <a16:creationId xmlns:a16="http://schemas.microsoft.com/office/drawing/2014/main" id="{07070271-13DC-4AC0-9F3B-FA3315FBFD59}"/>
              </a:ext>
            </a:extLst>
          </p:cNvPr>
          <p:cNvPicPr>
            <a:picLocks noChangeAspect="1"/>
          </p:cNvPicPr>
          <p:nvPr/>
        </p:nvPicPr>
        <p:blipFill rotWithShape="1">
          <a:blip r:embed="rId3"/>
          <a:srcRect t="1953"/>
          <a:stretch/>
        </p:blipFill>
        <p:spPr>
          <a:xfrm>
            <a:off x="5369442" y="1881963"/>
            <a:ext cx="5984358" cy="3853996"/>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3314DC2E-41F9-4622-B46F-8DA102461FD5}"/>
              </a:ext>
            </a:extLst>
          </p:cNvPr>
          <p:cNvPicPr>
            <a:picLocks noChangeAspect="1"/>
          </p:cNvPicPr>
          <p:nvPr/>
        </p:nvPicPr>
        <p:blipFill>
          <a:blip r:embed="rId4"/>
          <a:stretch>
            <a:fillRect/>
          </a:stretch>
        </p:blipFill>
        <p:spPr>
          <a:xfrm>
            <a:off x="8142560" y="-214270"/>
            <a:ext cx="2828789" cy="2822693"/>
          </a:xfrm>
          <a:prstGeom prst="rect">
            <a:avLst/>
          </a:prstGeom>
        </p:spPr>
      </p:pic>
      <p:pic>
        <p:nvPicPr>
          <p:cNvPr id="6" name="Picture 5">
            <a:extLst>
              <a:ext uri="{FF2B5EF4-FFF2-40B4-BE49-F238E27FC236}">
                <a16:creationId xmlns:a16="http://schemas.microsoft.com/office/drawing/2014/main" id="{ECFCED5C-F827-4D7A-ABD8-ED10C3F5FED1}"/>
              </a:ext>
            </a:extLst>
          </p:cNvPr>
          <p:cNvPicPr>
            <a:picLocks noChangeAspect="1"/>
          </p:cNvPicPr>
          <p:nvPr/>
        </p:nvPicPr>
        <p:blipFill>
          <a:blip r:embed="rId5"/>
          <a:stretch>
            <a:fillRect/>
          </a:stretch>
        </p:blipFill>
        <p:spPr>
          <a:xfrm>
            <a:off x="8874143" y="508168"/>
            <a:ext cx="682811" cy="688908"/>
          </a:xfrm>
          <a:prstGeom prst="rect">
            <a:avLst/>
          </a:prstGeom>
        </p:spPr>
      </p:pic>
    </p:spTree>
    <p:extLst>
      <p:ext uri="{BB962C8B-B14F-4D97-AF65-F5344CB8AC3E}">
        <p14:creationId xmlns:p14="http://schemas.microsoft.com/office/powerpoint/2010/main" val="1619062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5054D-B89B-4019-A567-D062A2741337}"/>
              </a:ext>
            </a:extLst>
          </p:cNvPr>
          <p:cNvSpPr>
            <a:spLocks noGrp="1"/>
          </p:cNvSpPr>
          <p:nvPr>
            <p:ph type="title"/>
          </p:nvPr>
        </p:nvSpPr>
        <p:spPr/>
        <p:txBody>
          <a:bodyPr/>
          <a:lstStyle/>
          <a:p>
            <a:r>
              <a:rPr lang="en-GB"/>
              <a:t>Reflections</a:t>
            </a:r>
          </a:p>
        </p:txBody>
      </p:sp>
      <p:pic>
        <p:nvPicPr>
          <p:cNvPr id="5" name="Picture 4">
            <a:extLst>
              <a:ext uri="{FF2B5EF4-FFF2-40B4-BE49-F238E27FC236}">
                <a16:creationId xmlns:a16="http://schemas.microsoft.com/office/drawing/2014/main" id="{B2D0C6F3-D523-45C0-B084-2C9914B5DE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0372" y="3520607"/>
            <a:ext cx="3637852" cy="325833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EE02D5E9-99BF-40CE-B098-E9E2B6269D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038" y="3754763"/>
            <a:ext cx="3541876" cy="3172366"/>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4BDA2534-1E2B-42D5-855A-3469C5A5FB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09837">
            <a:off x="3960759" y="1004600"/>
            <a:ext cx="3786021" cy="3391043"/>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F530BFA7-8421-4582-ABE0-1ABD010BCD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6219" y="1030079"/>
            <a:ext cx="3757576" cy="3365564"/>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ACE19A52-CF1F-48D2-91FF-C761D67E60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60125" y="3775341"/>
            <a:ext cx="3303064" cy="2958468"/>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59AF013A-7303-4160-AC71-E4F8670C262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49369" y="1306380"/>
            <a:ext cx="3056504" cy="2737630"/>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DE03516A-46F4-439D-9608-E13B4C0F4D4C}"/>
              </a:ext>
            </a:extLst>
          </p:cNvPr>
          <p:cNvSpPr txBox="1"/>
          <p:nvPr/>
        </p:nvSpPr>
        <p:spPr>
          <a:xfrm>
            <a:off x="4790455" y="4734273"/>
            <a:ext cx="2536712" cy="1015663"/>
          </a:xfrm>
          <a:prstGeom prst="rect">
            <a:avLst/>
          </a:prstGeom>
          <a:noFill/>
        </p:spPr>
        <p:txBody>
          <a:bodyPr wrap="square" rtlCol="0">
            <a:spAutoFit/>
          </a:bodyPr>
          <a:lstStyle/>
          <a:p>
            <a:pPr algn="ctr">
              <a:defRPr/>
            </a:pPr>
            <a:r>
              <a:rPr lang="en-GB" sz="2000" b="1">
                <a:solidFill>
                  <a:schemeClr val="bg1"/>
                </a:solidFill>
                <a:latin typeface="Ink Free" panose="03080402000500000000" pitchFamily="66" charset="0"/>
                <a:cs typeface="Arial" panose="020B0604020202020204" pitchFamily="34" charset="0"/>
              </a:rPr>
              <a:t>Which pathway would lead me to my ideal career?</a:t>
            </a:r>
          </a:p>
        </p:txBody>
      </p:sp>
      <p:sp>
        <p:nvSpPr>
          <p:cNvPr id="13" name="TextBox 12">
            <a:extLst>
              <a:ext uri="{FF2B5EF4-FFF2-40B4-BE49-F238E27FC236}">
                <a16:creationId xmlns:a16="http://schemas.microsoft.com/office/drawing/2014/main" id="{10F51B3F-D2B0-4CA5-BA43-C2AD5CF35D5D}"/>
              </a:ext>
            </a:extLst>
          </p:cNvPr>
          <p:cNvSpPr txBox="1"/>
          <p:nvPr/>
        </p:nvSpPr>
        <p:spPr>
          <a:xfrm>
            <a:off x="1388645" y="4244990"/>
            <a:ext cx="2356503" cy="1631216"/>
          </a:xfrm>
          <a:prstGeom prst="rect">
            <a:avLst/>
          </a:prstGeom>
          <a:noFill/>
        </p:spPr>
        <p:txBody>
          <a:bodyPr wrap="square" rtlCol="0">
            <a:spAutoFit/>
          </a:bodyPr>
          <a:lstStyle/>
          <a:p>
            <a:pPr algn="ctr">
              <a:defRPr/>
            </a:pPr>
            <a:r>
              <a:rPr lang="en-GB" sz="2000">
                <a:solidFill>
                  <a:srgbClr val="3F356A"/>
                </a:solidFill>
                <a:latin typeface="Ink Free" panose="03080402000500000000" pitchFamily="66" charset="0"/>
                <a:cs typeface="Arial" panose="020B0604020202020204" pitchFamily="34" charset="0"/>
              </a:rPr>
              <a:t> Your future decisions should reflect your values and what matters to you.</a:t>
            </a:r>
          </a:p>
        </p:txBody>
      </p:sp>
      <p:sp>
        <p:nvSpPr>
          <p:cNvPr id="14" name="TextBox 13">
            <a:extLst>
              <a:ext uri="{FF2B5EF4-FFF2-40B4-BE49-F238E27FC236}">
                <a16:creationId xmlns:a16="http://schemas.microsoft.com/office/drawing/2014/main" id="{27C08048-885A-465E-8132-A75189CFAD90}"/>
              </a:ext>
            </a:extLst>
          </p:cNvPr>
          <p:cNvSpPr txBox="1"/>
          <p:nvPr/>
        </p:nvSpPr>
        <p:spPr>
          <a:xfrm>
            <a:off x="935986" y="2205030"/>
            <a:ext cx="2237614" cy="1015663"/>
          </a:xfrm>
          <a:prstGeom prst="rect">
            <a:avLst/>
          </a:prstGeom>
          <a:noFill/>
        </p:spPr>
        <p:txBody>
          <a:bodyPr wrap="square" rtlCol="0">
            <a:spAutoFit/>
          </a:bodyPr>
          <a:lstStyle/>
          <a:p>
            <a:pPr algn="ctr">
              <a:defRPr/>
            </a:pPr>
            <a:r>
              <a:rPr lang="en-GB" sz="2000" b="1">
                <a:solidFill>
                  <a:schemeClr val="bg1"/>
                </a:solidFill>
                <a:latin typeface="Ink Free" panose="03080402000500000000" pitchFamily="66" charset="0"/>
                <a:cs typeface="Arial" panose="020B0604020202020204" pitchFamily="34" charset="0"/>
              </a:rPr>
              <a:t>I can use ‘</a:t>
            </a:r>
            <a:r>
              <a:rPr lang="en-GB" sz="2000" b="1" err="1">
                <a:solidFill>
                  <a:schemeClr val="bg1"/>
                </a:solidFill>
                <a:latin typeface="Ink Free" panose="03080402000500000000" pitchFamily="66" charset="0"/>
                <a:cs typeface="Arial" panose="020B0604020202020204" pitchFamily="34" charset="0"/>
              </a:rPr>
              <a:t>icanbea</a:t>
            </a:r>
            <a:r>
              <a:rPr lang="en-GB" sz="2000" b="1">
                <a:solidFill>
                  <a:schemeClr val="bg1"/>
                </a:solidFill>
                <a:latin typeface="Ink Free" panose="03080402000500000000" pitchFamily="66" charset="0"/>
                <a:cs typeface="Arial" panose="020B0604020202020204" pitchFamily="34" charset="0"/>
              </a:rPr>
              <a:t>’ to research careers.</a:t>
            </a:r>
            <a:endParaRPr lang="en-GB" sz="2800" b="1">
              <a:solidFill>
                <a:schemeClr val="bg1"/>
              </a:solidFill>
              <a:latin typeface="Ink Free" panose="03080402000500000000" pitchFamily="66" charset="0"/>
              <a:cs typeface="Arial" panose="020B0604020202020204" pitchFamily="34" charset="0"/>
            </a:endParaRPr>
          </a:p>
        </p:txBody>
      </p:sp>
      <p:sp>
        <p:nvSpPr>
          <p:cNvPr id="15" name="TextBox 14">
            <a:extLst>
              <a:ext uri="{FF2B5EF4-FFF2-40B4-BE49-F238E27FC236}">
                <a16:creationId xmlns:a16="http://schemas.microsoft.com/office/drawing/2014/main" id="{664DF9AF-2753-4A56-8676-6A343627723A}"/>
              </a:ext>
            </a:extLst>
          </p:cNvPr>
          <p:cNvSpPr txBox="1"/>
          <p:nvPr/>
        </p:nvSpPr>
        <p:spPr>
          <a:xfrm>
            <a:off x="8335927" y="4549607"/>
            <a:ext cx="2277210" cy="1200329"/>
          </a:xfrm>
          <a:prstGeom prst="rect">
            <a:avLst/>
          </a:prstGeom>
          <a:noFill/>
        </p:spPr>
        <p:txBody>
          <a:bodyPr wrap="square" rtlCol="0">
            <a:spAutoFit/>
          </a:bodyPr>
          <a:lstStyle/>
          <a:p>
            <a:pPr algn="ctr">
              <a:defRPr/>
            </a:pPr>
            <a:r>
              <a:rPr lang="en-GB">
                <a:solidFill>
                  <a:srgbClr val="3F356A"/>
                </a:solidFill>
                <a:latin typeface="Ink Free" panose="03080402000500000000" pitchFamily="66" charset="0"/>
                <a:cs typeface="Arial" panose="020B0604020202020204" pitchFamily="34" charset="0"/>
              </a:rPr>
              <a:t>I can use my skills and interests to make decisions about my future.</a:t>
            </a:r>
            <a:endParaRPr lang="en-GB" sz="1600">
              <a:solidFill>
                <a:srgbClr val="3F356A"/>
              </a:solidFill>
              <a:latin typeface="Ink Free" panose="03080402000500000000" pitchFamily="66" charset="0"/>
              <a:cs typeface="Arial" panose="020B0604020202020204" pitchFamily="34" charset="0"/>
            </a:endParaRPr>
          </a:p>
        </p:txBody>
      </p:sp>
      <p:sp>
        <p:nvSpPr>
          <p:cNvPr id="16" name="TextBox 15">
            <a:extLst>
              <a:ext uri="{FF2B5EF4-FFF2-40B4-BE49-F238E27FC236}">
                <a16:creationId xmlns:a16="http://schemas.microsoft.com/office/drawing/2014/main" id="{91C5C295-8569-410F-8E5C-5C90222CC085}"/>
              </a:ext>
            </a:extLst>
          </p:cNvPr>
          <p:cNvSpPr txBox="1"/>
          <p:nvPr/>
        </p:nvSpPr>
        <p:spPr>
          <a:xfrm>
            <a:off x="8234321" y="1909328"/>
            <a:ext cx="2044997" cy="1200329"/>
          </a:xfrm>
          <a:prstGeom prst="rect">
            <a:avLst/>
          </a:prstGeom>
          <a:noFill/>
        </p:spPr>
        <p:txBody>
          <a:bodyPr wrap="square" rtlCol="0">
            <a:spAutoFit/>
          </a:bodyPr>
          <a:lstStyle/>
          <a:p>
            <a:pPr algn="ctr">
              <a:defRPr/>
            </a:pPr>
            <a:r>
              <a:rPr lang="en-GB" b="1">
                <a:solidFill>
                  <a:schemeClr val="bg1"/>
                </a:solidFill>
                <a:latin typeface="Ink Free" panose="03080402000500000000" pitchFamily="66" charset="0"/>
                <a:cs typeface="Arial" panose="020B0604020202020204" pitchFamily="34" charset="0"/>
              </a:rPr>
              <a:t>Remember: You can cross pathways to learn and work in different ways. </a:t>
            </a:r>
          </a:p>
        </p:txBody>
      </p:sp>
      <p:sp>
        <p:nvSpPr>
          <p:cNvPr id="17" name="TextBox 16">
            <a:extLst>
              <a:ext uri="{FF2B5EF4-FFF2-40B4-BE49-F238E27FC236}">
                <a16:creationId xmlns:a16="http://schemas.microsoft.com/office/drawing/2014/main" id="{3AE8EEB3-2BD9-41B7-A8A8-48BF0E395F6D}"/>
              </a:ext>
            </a:extLst>
          </p:cNvPr>
          <p:cNvSpPr txBox="1"/>
          <p:nvPr/>
        </p:nvSpPr>
        <p:spPr>
          <a:xfrm>
            <a:off x="4696146" y="1882595"/>
            <a:ext cx="2631021" cy="1323439"/>
          </a:xfrm>
          <a:prstGeom prst="rect">
            <a:avLst/>
          </a:prstGeom>
          <a:noFill/>
        </p:spPr>
        <p:txBody>
          <a:bodyPr wrap="square" rtlCol="0">
            <a:spAutoFit/>
          </a:bodyPr>
          <a:lstStyle/>
          <a:p>
            <a:pPr algn="ctr">
              <a:defRPr/>
            </a:pPr>
            <a:r>
              <a:rPr lang="en-GB" sz="1600" b="1">
                <a:solidFill>
                  <a:srgbClr val="3F356A"/>
                </a:solidFill>
                <a:latin typeface="Ink Free" panose="03080402000500000000" pitchFamily="66" charset="0"/>
                <a:cs typeface="Arial" panose="020B0604020202020204" pitchFamily="34" charset="0"/>
              </a:rPr>
              <a:t>After Year 11 you must: </a:t>
            </a:r>
            <a:r>
              <a:rPr lang="en-GB" sz="1600">
                <a:solidFill>
                  <a:srgbClr val="3F356A"/>
                </a:solidFill>
                <a:latin typeface="Ink Free" panose="03080402000500000000" pitchFamily="66" charset="0"/>
                <a:cs typeface="Arial" panose="020B0604020202020204" pitchFamily="34" charset="0"/>
              </a:rPr>
              <a:t>Stay in full-time education, get an apprenticeship or a traineeship OR be in employment with training.</a:t>
            </a:r>
          </a:p>
        </p:txBody>
      </p:sp>
      <p:pic>
        <p:nvPicPr>
          <p:cNvPr id="3" name="Picture 2">
            <a:extLst>
              <a:ext uri="{FF2B5EF4-FFF2-40B4-BE49-F238E27FC236}">
                <a16:creationId xmlns:a16="http://schemas.microsoft.com/office/drawing/2014/main" id="{720193E0-6840-461C-B4A6-C900299E06D1}"/>
              </a:ext>
            </a:extLst>
          </p:cNvPr>
          <p:cNvPicPr>
            <a:picLocks noChangeAspect="1"/>
          </p:cNvPicPr>
          <p:nvPr/>
        </p:nvPicPr>
        <p:blipFill>
          <a:blip r:embed="rId9"/>
          <a:stretch>
            <a:fillRect/>
          </a:stretch>
        </p:blipFill>
        <p:spPr>
          <a:xfrm>
            <a:off x="10279318" y="281893"/>
            <a:ext cx="1121761" cy="1018120"/>
          </a:xfrm>
          <a:prstGeom prst="rect">
            <a:avLst/>
          </a:prstGeom>
        </p:spPr>
      </p:pic>
    </p:spTree>
    <p:extLst>
      <p:ext uri="{BB962C8B-B14F-4D97-AF65-F5344CB8AC3E}">
        <p14:creationId xmlns:p14="http://schemas.microsoft.com/office/powerpoint/2010/main" val="38435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1864C-6A56-4B62-89FD-D035B84C8AF8}"/>
              </a:ext>
            </a:extLst>
          </p:cNvPr>
          <p:cNvSpPr>
            <a:spLocks noGrp="1"/>
          </p:cNvSpPr>
          <p:nvPr>
            <p:ph type="title"/>
          </p:nvPr>
        </p:nvSpPr>
        <p:spPr/>
        <p:txBody>
          <a:bodyPr/>
          <a:lstStyle/>
          <a:p>
            <a:r>
              <a:rPr lang="en-GB"/>
              <a:t>PATHWAYS</a:t>
            </a:r>
          </a:p>
        </p:txBody>
      </p:sp>
      <p:sp>
        <p:nvSpPr>
          <p:cNvPr id="17" name="Content Placeholder 16">
            <a:extLst>
              <a:ext uri="{FF2B5EF4-FFF2-40B4-BE49-F238E27FC236}">
                <a16:creationId xmlns:a16="http://schemas.microsoft.com/office/drawing/2014/main" id="{A6CAC93B-1BC1-4D28-B82D-BD6D6C22D06F}"/>
              </a:ext>
            </a:extLst>
          </p:cNvPr>
          <p:cNvSpPr>
            <a:spLocks noGrp="1"/>
          </p:cNvSpPr>
          <p:nvPr>
            <p:ph idx="1"/>
          </p:nvPr>
        </p:nvSpPr>
        <p:spPr>
          <a:xfrm>
            <a:off x="2340079" y="2339465"/>
            <a:ext cx="8210086" cy="2722392"/>
          </a:xfrm>
        </p:spPr>
        <p:txBody>
          <a:bodyPr>
            <a:normAutofit/>
          </a:bodyPr>
          <a:lstStyle/>
          <a:p>
            <a:pPr>
              <a:lnSpc>
                <a:spcPct val="100000"/>
              </a:lnSpc>
              <a:spcBef>
                <a:spcPts val="600"/>
              </a:spcBef>
              <a:spcAft>
                <a:spcPts val="600"/>
              </a:spcAft>
            </a:pPr>
            <a:r>
              <a:rPr lang="en-GB"/>
              <a:t>I will understand what ‘pathways’ means and the opportunities available to me when I leave school.</a:t>
            </a:r>
          </a:p>
          <a:p>
            <a:pPr>
              <a:lnSpc>
                <a:spcPct val="100000"/>
              </a:lnSpc>
              <a:spcBef>
                <a:spcPts val="600"/>
              </a:spcBef>
              <a:spcAft>
                <a:spcPts val="600"/>
              </a:spcAft>
            </a:pPr>
            <a:r>
              <a:rPr lang="en-GB"/>
              <a:t>I will understand and recognise my skills and interests both in and out of school.</a:t>
            </a:r>
          </a:p>
          <a:p>
            <a:pPr>
              <a:lnSpc>
                <a:spcPct val="100000"/>
              </a:lnSpc>
              <a:spcBef>
                <a:spcPts val="600"/>
              </a:spcBef>
              <a:spcAft>
                <a:spcPts val="600"/>
              </a:spcAft>
            </a:pPr>
            <a:r>
              <a:rPr lang="en-GB"/>
              <a:t>I will have mapped out an aspirational plan for my future.</a:t>
            </a:r>
          </a:p>
          <a:p>
            <a:pPr>
              <a:lnSpc>
                <a:spcPct val="100000"/>
              </a:lnSpc>
              <a:spcBef>
                <a:spcPts val="600"/>
              </a:spcBef>
              <a:spcAft>
                <a:spcPts val="600"/>
              </a:spcAft>
            </a:pPr>
            <a:r>
              <a:rPr lang="en-GB"/>
              <a:t>I will understand how I can achieve the education and career goals set in my plan</a:t>
            </a:r>
          </a:p>
        </p:txBody>
      </p:sp>
      <p:pic>
        <p:nvPicPr>
          <p:cNvPr id="3" name="Picture 2">
            <a:extLst>
              <a:ext uri="{FF2B5EF4-FFF2-40B4-BE49-F238E27FC236}">
                <a16:creationId xmlns:a16="http://schemas.microsoft.com/office/drawing/2014/main" id="{DB242D91-AD84-4F74-B09A-10DFD4C63EB5}"/>
              </a:ext>
            </a:extLst>
          </p:cNvPr>
          <p:cNvPicPr>
            <a:picLocks noChangeAspect="1"/>
          </p:cNvPicPr>
          <p:nvPr/>
        </p:nvPicPr>
        <p:blipFill>
          <a:blip r:embed="rId3"/>
          <a:stretch>
            <a:fillRect/>
          </a:stretch>
        </p:blipFill>
        <p:spPr>
          <a:xfrm>
            <a:off x="10157200" y="-102649"/>
            <a:ext cx="1908213" cy="1914310"/>
          </a:xfrm>
          <a:prstGeom prst="rect">
            <a:avLst/>
          </a:prstGeom>
        </p:spPr>
      </p:pic>
    </p:spTree>
    <p:extLst>
      <p:ext uri="{BB962C8B-B14F-4D97-AF65-F5344CB8AC3E}">
        <p14:creationId xmlns:p14="http://schemas.microsoft.com/office/powerpoint/2010/main" val="313968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28E81-0614-45DE-94F0-507129920A7F}"/>
              </a:ext>
            </a:extLst>
          </p:cNvPr>
          <p:cNvSpPr>
            <a:spLocks noGrp="1"/>
          </p:cNvSpPr>
          <p:nvPr>
            <p:ph type="title"/>
          </p:nvPr>
        </p:nvSpPr>
        <p:spPr>
          <a:solidFill>
            <a:srgbClr val="2BAEAB"/>
          </a:solidFill>
        </p:spPr>
        <p:txBody>
          <a:bodyPr>
            <a:normAutofit/>
          </a:bodyPr>
          <a:lstStyle/>
          <a:p>
            <a:pPr algn="ctr"/>
            <a:r>
              <a:rPr lang="en-GB" sz="3600"/>
              <a:t>QUIZ TIME!</a:t>
            </a:r>
          </a:p>
        </p:txBody>
      </p:sp>
      <p:sp>
        <p:nvSpPr>
          <p:cNvPr id="3" name="Content Placeholder 2">
            <a:extLst>
              <a:ext uri="{FF2B5EF4-FFF2-40B4-BE49-F238E27FC236}">
                <a16:creationId xmlns:a16="http://schemas.microsoft.com/office/drawing/2014/main" id="{06C4C176-CA89-4CC9-A78B-F5A42045D9A7}"/>
              </a:ext>
            </a:extLst>
          </p:cNvPr>
          <p:cNvSpPr>
            <a:spLocks noGrp="1"/>
          </p:cNvSpPr>
          <p:nvPr>
            <p:ph idx="1"/>
          </p:nvPr>
        </p:nvSpPr>
        <p:spPr>
          <a:xfrm>
            <a:off x="742507" y="2551706"/>
            <a:ext cx="10515600" cy="2434963"/>
          </a:xfrm>
        </p:spPr>
        <p:txBody>
          <a:bodyPr>
            <a:normAutofit/>
          </a:bodyPr>
          <a:lstStyle/>
          <a:p>
            <a:pPr marL="0" indent="0" algn="ctr">
              <a:buNone/>
            </a:pPr>
            <a:r>
              <a:rPr lang="en-GB" sz="4400"/>
              <a:t>Can you guess what these celebrities did </a:t>
            </a:r>
            <a:r>
              <a:rPr lang="en-GB" sz="4800" b="1">
                <a:effectLst>
                  <a:outerShdw blurRad="38100" dist="38100" dir="2700000" algn="tl">
                    <a:srgbClr val="000000">
                      <a:alpha val="43137"/>
                    </a:srgbClr>
                  </a:outerShdw>
                </a:effectLst>
                <a:latin typeface="Ink Free" panose="03080402000500000000" pitchFamily="66" charset="0"/>
              </a:rPr>
              <a:t>before</a:t>
            </a:r>
            <a:r>
              <a:rPr lang="en-GB" sz="4400"/>
              <a:t> becoming famous?</a:t>
            </a:r>
          </a:p>
        </p:txBody>
      </p:sp>
      <p:pic>
        <p:nvPicPr>
          <p:cNvPr id="4" name="Picture 3">
            <a:extLst>
              <a:ext uri="{FF2B5EF4-FFF2-40B4-BE49-F238E27FC236}">
                <a16:creationId xmlns:a16="http://schemas.microsoft.com/office/drawing/2014/main" id="{A8187793-6FE5-4EC8-AD02-2C7DEC2C5E1E}"/>
              </a:ext>
            </a:extLst>
          </p:cNvPr>
          <p:cNvPicPr>
            <a:picLocks noChangeAspect="1"/>
          </p:cNvPicPr>
          <p:nvPr/>
        </p:nvPicPr>
        <p:blipFill>
          <a:blip r:embed="rId2"/>
          <a:stretch>
            <a:fillRect/>
          </a:stretch>
        </p:blipFill>
        <p:spPr>
          <a:xfrm>
            <a:off x="10181032" y="-132664"/>
            <a:ext cx="1908213" cy="1914310"/>
          </a:xfrm>
          <a:prstGeom prst="rect">
            <a:avLst/>
          </a:prstGeom>
        </p:spPr>
      </p:pic>
    </p:spTree>
    <p:extLst>
      <p:ext uri="{BB962C8B-B14F-4D97-AF65-F5344CB8AC3E}">
        <p14:creationId xmlns:p14="http://schemas.microsoft.com/office/powerpoint/2010/main" val="1819855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a:extLst>
              <a:ext uri="{FF2B5EF4-FFF2-40B4-BE49-F238E27FC236}">
                <a16:creationId xmlns:a16="http://schemas.microsoft.com/office/drawing/2014/main" id="{F9672E1C-ACEA-431A-A595-AAE8A072AABE}"/>
              </a:ext>
            </a:extLst>
          </p:cNvPr>
          <p:cNvSpPr txBox="1"/>
          <p:nvPr/>
        </p:nvSpPr>
        <p:spPr>
          <a:xfrm>
            <a:off x="486446" y="-11078"/>
            <a:ext cx="4371540" cy="1429302"/>
          </a:xfrm>
          <a:prstGeom prst="rect">
            <a:avLst/>
          </a:prstGeom>
          <a:noFill/>
          <a:ln cap="flat">
            <a:noFill/>
          </a:ln>
        </p:spPr>
        <p:txBody>
          <a:bodyPr vert="horz" wrap="square" lIns="91440" tIns="45720" rIns="91440" bIns="45720" anchor="t" anchorCtr="1" compatLnSpc="1">
            <a:spAutoFit/>
          </a:bodyPr>
          <a:lstStyle/>
          <a:p>
            <a:pPr marL="0" marR="0" lvl="0" indent="0" defTabSz="914400" rtl="0" eaLnBrk="1" fontAlgn="auto" latinLnBrk="0" hangingPunct="1">
              <a:lnSpc>
                <a:spcPct val="150000"/>
              </a:lnSpc>
              <a:spcBef>
                <a:spcPts val="0"/>
              </a:spcBef>
              <a:spcAft>
                <a:spcPts val="0"/>
              </a:spcAft>
              <a:buClrTx/>
              <a:buSzTx/>
              <a:buFontTx/>
              <a:buNone/>
              <a:tabLst/>
              <a:defRPr sz="1800" b="0" i="0" u="none" strike="noStrike" kern="0" cap="none" spc="0" baseline="0">
                <a:solidFill>
                  <a:srgbClr val="000000"/>
                </a:solidFill>
                <a:uFillTx/>
              </a:defRPr>
            </a:pPr>
            <a:r>
              <a:rPr kumimoji="0" lang="en-US" sz="6600" b="1" i="0" u="none" strike="noStrike" kern="1200" cap="none" spc="0" normalizeH="0" baseline="0" noProof="0">
                <a:ln>
                  <a:noFill/>
                </a:ln>
                <a:solidFill>
                  <a:schemeClr val="tx2"/>
                </a:solidFill>
                <a:effectLst/>
                <a:uLnTx/>
                <a:uFillTx/>
                <a:latin typeface="Century Gothic" panose="020B0502020202020204" pitchFamily="34" charset="0"/>
                <a:ea typeface="Raleway" panose="020B0503030101060003"/>
                <a:cs typeface="Arial" pitchFamily="34"/>
              </a:rPr>
              <a:t>Rihanna…</a:t>
            </a:r>
            <a:endParaRPr kumimoji="0" lang="en-US" sz="3200" b="1" i="0" u="none" strike="noStrike" kern="1200" cap="none" spc="0" normalizeH="0" baseline="0" noProof="0">
              <a:ln>
                <a:noFill/>
              </a:ln>
              <a:solidFill>
                <a:schemeClr val="tx2"/>
              </a:solidFill>
              <a:effectLst/>
              <a:uLnTx/>
              <a:uFillTx/>
              <a:latin typeface="Century Gothic" panose="020B0502020202020204" pitchFamily="34" charset="0"/>
              <a:ea typeface="Raleway" panose="020B0503030101060003"/>
              <a:cs typeface="Arial" pitchFamily="34"/>
            </a:endParaRPr>
          </a:p>
        </p:txBody>
      </p:sp>
      <p:pic>
        <p:nvPicPr>
          <p:cNvPr id="1026" name="Picture 2" descr="Rihanna Was An Army Cadet">
            <a:extLst>
              <a:ext uri="{FF2B5EF4-FFF2-40B4-BE49-F238E27FC236}">
                <a16:creationId xmlns:a16="http://schemas.microsoft.com/office/drawing/2014/main" id="{CE3F2E00-FB85-4C2F-87DF-4930FFDD8B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342" y="1601477"/>
            <a:ext cx="6667500" cy="45529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C5E59BB-B221-48DA-A604-8571BCD38E9F}"/>
              </a:ext>
            </a:extLst>
          </p:cNvPr>
          <p:cNvSpPr txBox="1"/>
          <p:nvPr/>
        </p:nvSpPr>
        <p:spPr>
          <a:xfrm>
            <a:off x="2573368" y="4063715"/>
            <a:ext cx="2325661"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rPr>
              <a:t>Rihanna was an army cadet!</a:t>
            </a:r>
          </a:p>
        </p:txBody>
      </p:sp>
      <p:grpSp>
        <p:nvGrpSpPr>
          <p:cNvPr id="10" name="Group 9">
            <a:extLst>
              <a:ext uri="{FF2B5EF4-FFF2-40B4-BE49-F238E27FC236}">
                <a16:creationId xmlns:a16="http://schemas.microsoft.com/office/drawing/2014/main" id="{CB8B2943-FC19-4CBB-9E01-551EB44C1023}"/>
              </a:ext>
            </a:extLst>
          </p:cNvPr>
          <p:cNvGrpSpPr/>
          <p:nvPr/>
        </p:nvGrpSpPr>
        <p:grpSpPr>
          <a:xfrm>
            <a:off x="2511339" y="1417979"/>
            <a:ext cx="3628373" cy="4919946"/>
            <a:chOff x="2467625" y="1412565"/>
            <a:chExt cx="3628373" cy="5173249"/>
          </a:xfrm>
          <a:solidFill>
            <a:srgbClr val="33CCCC"/>
          </a:solidFill>
        </p:grpSpPr>
        <p:sp>
          <p:nvSpPr>
            <p:cNvPr id="5" name="Rectangle: Rounded Corners 4">
              <a:extLst>
                <a:ext uri="{FF2B5EF4-FFF2-40B4-BE49-F238E27FC236}">
                  <a16:creationId xmlns:a16="http://schemas.microsoft.com/office/drawing/2014/main" id="{15D9BB15-3E67-4BEF-8DFF-B4CB92ACB65D}"/>
                </a:ext>
              </a:extLst>
            </p:cNvPr>
            <p:cNvSpPr/>
            <p:nvPr/>
          </p:nvSpPr>
          <p:spPr>
            <a:xfrm>
              <a:off x="2467625" y="1412565"/>
              <a:ext cx="3628373" cy="517324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8" descr="Question Mark with solid fill">
              <a:extLst>
                <a:ext uri="{FF2B5EF4-FFF2-40B4-BE49-F238E27FC236}">
                  <a16:creationId xmlns:a16="http://schemas.microsoft.com/office/drawing/2014/main" id="{6151F3A5-3C0F-4E01-9AA0-D6A2293959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33122" y="2421786"/>
              <a:ext cx="3097377" cy="3097377"/>
            </a:xfrm>
            <a:prstGeom prst="rect">
              <a:avLst/>
            </a:prstGeom>
          </p:spPr>
        </p:pic>
      </p:grpSp>
    </p:spTree>
    <p:extLst>
      <p:ext uri="{BB962C8B-B14F-4D97-AF65-F5344CB8AC3E}">
        <p14:creationId xmlns:p14="http://schemas.microsoft.com/office/powerpoint/2010/main" val="276957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a:extLst>
              <a:ext uri="{FF2B5EF4-FFF2-40B4-BE49-F238E27FC236}">
                <a16:creationId xmlns:a16="http://schemas.microsoft.com/office/drawing/2014/main" id="{F9672E1C-ACEA-431A-A595-AAE8A072AABE}"/>
              </a:ext>
            </a:extLst>
          </p:cNvPr>
          <p:cNvSpPr txBox="1"/>
          <p:nvPr/>
        </p:nvSpPr>
        <p:spPr>
          <a:xfrm>
            <a:off x="255165" y="127278"/>
            <a:ext cx="4607064" cy="1429302"/>
          </a:xfrm>
          <a:prstGeom prst="rect">
            <a:avLst/>
          </a:prstGeom>
          <a:noFill/>
          <a:ln cap="flat">
            <a:noFill/>
          </a:ln>
        </p:spPr>
        <p:txBody>
          <a:bodyPr vert="horz" wrap="square" lIns="91440" tIns="45720" rIns="91440" bIns="45720" anchor="t" anchorCtr="1" compatLnSpc="1">
            <a:spAutoFit/>
          </a:bodyPr>
          <a:lstStyle>
            <a:defPPr>
              <a:defRPr lang="en-US"/>
            </a:defPPr>
            <a:lvl1pPr marR="0" lvl="0" indent="0" fontAlgn="auto">
              <a:lnSpc>
                <a:spcPct val="150000"/>
              </a:lnSpc>
              <a:spcBef>
                <a:spcPts val="0"/>
              </a:spcBef>
              <a:spcAft>
                <a:spcPts val="0"/>
              </a:spcAft>
              <a:buClrTx/>
              <a:buSzTx/>
              <a:buFontTx/>
              <a:buNone/>
              <a:tabLst/>
              <a:defRPr kumimoji="0" sz="6600" b="1" i="0" u="none" strike="noStrike" cap="none" spc="0" normalizeH="0" baseline="0">
                <a:ln>
                  <a:noFill/>
                </a:ln>
                <a:solidFill>
                  <a:schemeClr val="tx2"/>
                </a:solidFill>
                <a:effectLst/>
                <a:uLnTx/>
                <a:uFillTx/>
                <a:latin typeface="Century Gothic" panose="020B0502020202020204" pitchFamily="34" charset="0"/>
                <a:ea typeface="Raleway" panose="020B0503030101060003"/>
                <a:cs typeface="Arial" pitchFamily="34"/>
              </a:defRPr>
            </a:lvl1pPr>
          </a:lstStyle>
          <a:p>
            <a:r>
              <a:rPr lang="en-US" err="1"/>
              <a:t>Dua</a:t>
            </a:r>
            <a:r>
              <a:rPr lang="en-US"/>
              <a:t> Lipa..</a:t>
            </a:r>
          </a:p>
        </p:txBody>
      </p:sp>
      <p:sp>
        <p:nvSpPr>
          <p:cNvPr id="11" name="TextBox 10">
            <a:extLst>
              <a:ext uri="{FF2B5EF4-FFF2-40B4-BE49-F238E27FC236}">
                <a16:creationId xmlns:a16="http://schemas.microsoft.com/office/drawing/2014/main" id="{BC5E59BB-B221-48DA-A604-8571BCD38E9F}"/>
              </a:ext>
            </a:extLst>
          </p:cNvPr>
          <p:cNvSpPr txBox="1"/>
          <p:nvPr/>
        </p:nvSpPr>
        <p:spPr>
          <a:xfrm>
            <a:off x="3187582" y="2192257"/>
            <a:ext cx="2862922" cy="31085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tx2"/>
                </a:solidFill>
                <a:effectLst/>
                <a:uLnTx/>
                <a:uFillTx/>
                <a:latin typeface="Century Gothic" panose="020B0502020202020204" pitchFamily="34" charset="0"/>
              </a:rPr>
              <a:t>Studied A-Levels at college.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a:ln>
                <a:noFill/>
              </a:ln>
              <a:solidFill>
                <a:schemeClr val="tx2"/>
              </a:solidFill>
              <a:effectLst/>
              <a:uLnTx/>
              <a:uFillTx/>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tx2"/>
                </a:solidFill>
                <a:effectLst/>
                <a:uLnTx/>
                <a:uFillTx/>
                <a:latin typeface="Century Gothic" panose="020B0502020202020204" pitchFamily="34" charset="0"/>
              </a:rPr>
              <a:t>Her first vocal coach said she couldn’t sing!</a:t>
            </a:r>
          </a:p>
        </p:txBody>
      </p:sp>
      <p:grpSp>
        <p:nvGrpSpPr>
          <p:cNvPr id="10" name="Group 9">
            <a:extLst>
              <a:ext uri="{FF2B5EF4-FFF2-40B4-BE49-F238E27FC236}">
                <a16:creationId xmlns:a16="http://schemas.microsoft.com/office/drawing/2014/main" id="{CB8B2943-FC19-4CBB-9E01-551EB44C1023}"/>
              </a:ext>
            </a:extLst>
          </p:cNvPr>
          <p:cNvGrpSpPr/>
          <p:nvPr/>
        </p:nvGrpSpPr>
        <p:grpSpPr>
          <a:xfrm>
            <a:off x="2508030" y="1506045"/>
            <a:ext cx="3628373" cy="4480965"/>
            <a:chOff x="2467625" y="1412565"/>
            <a:chExt cx="3628373" cy="5173249"/>
          </a:xfrm>
        </p:grpSpPr>
        <p:sp>
          <p:nvSpPr>
            <p:cNvPr id="5" name="Rectangle: Rounded Corners 4">
              <a:extLst>
                <a:ext uri="{FF2B5EF4-FFF2-40B4-BE49-F238E27FC236}">
                  <a16:creationId xmlns:a16="http://schemas.microsoft.com/office/drawing/2014/main" id="{15D9BB15-3E67-4BEF-8DFF-B4CB92ACB65D}"/>
                </a:ext>
              </a:extLst>
            </p:cNvPr>
            <p:cNvSpPr/>
            <p:nvPr/>
          </p:nvSpPr>
          <p:spPr>
            <a:xfrm>
              <a:off x="2467625" y="1412565"/>
              <a:ext cx="3628373" cy="5173249"/>
            </a:xfrm>
            <a:prstGeom prst="roundRect">
              <a:avLst/>
            </a:prstGeom>
            <a:solidFill>
              <a:srgbClr val="33CCCC"/>
            </a:solidFill>
            <a:ln>
              <a:solidFill>
                <a:srgbClr val="06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8" descr="Question Mark with solid fill">
              <a:extLst>
                <a:ext uri="{FF2B5EF4-FFF2-40B4-BE49-F238E27FC236}">
                  <a16:creationId xmlns:a16="http://schemas.microsoft.com/office/drawing/2014/main" id="{6151F3A5-3C0F-4E01-9AA0-D6A2293959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86722" y="2136000"/>
              <a:ext cx="3097377" cy="3097377"/>
            </a:xfrm>
            <a:prstGeom prst="rect">
              <a:avLst/>
            </a:prstGeom>
          </p:spPr>
        </p:pic>
      </p:grpSp>
      <p:pic>
        <p:nvPicPr>
          <p:cNvPr id="2054" name="Picture 6" descr="Dua Lipa Announces 'Fresh and Futuristic' New Album 'Future Nostalgia' -  Rolling Stone">
            <a:extLst>
              <a:ext uri="{FF2B5EF4-FFF2-40B4-BE49-F238E27FC236}">
                <a16:creationId xmlns:a16="http://schemas.microsoft.com/office/drawing/2014/main" id="{8B67C154-B59D-4144-986C-F39B65849E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2303" y="2153892"/>
            <a:ext cx="4844643" cy="3331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99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a:extLst>
              <a:ext uri="{FF2B5EF4-FFF2-40B4-BE49-F238E27FC236}">
                <a16:creationId xmlns:a16="http://schemas.microsoft.com/office/drawing/2014/main" id="{F9672E1C-ACEA-431A-A595-AAE8A072AABE}"/>
              </a:ext>
            </a:extLst>
          </p:cNvPr>
          <p:cNvSpPr txBox="1"/>
          <p:nvPr/>
        </p:nvSpPr>
        <p:spPr>
          <a:xfrm>
            <a:off x="506609" y="265917"/>
            <a:ext cx="4346952" cy="1419428"/>
          </a:xfrm>
          <a:prstGeom prst="rect">
            <a:avLst/>
          </a:prstGeom>
          <a:noFill/>
          <a:ln cap="flat">
            <a:noFill/>
          </a:ln>
        </p:spPr>
        <p:txBody>
          <a:bodyPr vert="horz" wrap="square" lIns="91440" tIns="45720" rIns="91440" bIns="45720" anchor="t" anchorCtr="1" compatLnSpc="1">
            <a:spAutoFit/>
          </a:bodyPr>
          <a:lstStyle>
            <a:defPPr>
              <a:defRPr lang="en-US"/>
            </a:defPPr>
            <a:lvl1pPr marR="0" lvl="0" indent="0" fontAlgn="auto">
              <a:lnSpc>
                <a:spcPct val="150000"/>
              </a:lnSpc>
              <a:spcBef>
                <a:spcPts val="0"/>
              </a:spcBef>
              <a:spcAft>
                <a:spcPts val="0"/>
              </a:spcAft>
              <a:buClrTx/>
              <a:buSzTx/>
              <a:buFontTx/>
              <a:buNone/>
              <a:tabLst/>
              <a:defRPr kumimoji="0" sz="6600" b="1" i="0" u="none" strike="noStrike" cap="none" spc="0" normalizeH="0" baseline="0">
                <a:ln>
                  <a:noFill/>
                </a:ln>
                <a:solidFill>
                  <a:schemeClr val="tx2"/>
                </a:solidFill>
                <a:effectLst/>
                <a:uLnTx/>
                <a:uFillTx/>
                <a:latin typeface="Century Gothic" panose="020B0502020202020204" pitchFamily="34" charset="0"/>
                <a:ea typeface="Raleway" panose="020B0503030101060003"/>
                <a:cs typeface="Arial" pitchFamily="34"/>
              </a:defRPr>
            </a:lvl1pPr>
          </a:lstStyle>
          <a:p>
            <a:r>
              <a:rPr lang="en-US"/>
              <a:t>Will Ferrell</a:t>
            </a:r>
          </a:p>
        </p:txBody>
      </p:sp>
      <p:sp>
        <p:nvSpPr>
          <p:cNvPr id="13" name="TextBox 12">
            <a:extLst>
              <a:ext uri="{FF2B5EF4-FFF2-40B4-BE49-F238E27FC236}">
                <a16:creationId xmlns:a16="http://schemas.microsoft.com/office/drawing/2014/main" id="{0D3B3103-5382-4532-B103-2CD0E29C4C5F}"/>
              </a:ext>
            </a:extLst>
          </p:cNvPr>
          <p:cNvSpPr txBox="1"/>
          <p:nvPr/>
        </p:nvSpPr>
        <p:spPr>
          <a:xfrm>
            <a:off x="6146373" y="2461197"/>
            <a:ext cx="3032302"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tx2"/>
                </a:solidFill>
                <a:effectLst/>
                <a:uLnTx/>
                <a:uFillTx/>
                <a:latin typeface="Century Gothic" panose="020B0502020202020204" pitchFamily="34" charset="0"/>
              </a:rPr>
              <a:t>Studied Sports Information at University of Southern California</a:t>
            </a:r>
          </a:p>
        </p:txBody>
      </p:sp>
      <p:grpSp>
        <p:nvGrpSpPr>
          <p:cNvPr id="10" name="Group 9">
            <a:extLst>
              <a:ext uri="{FF2B5EF4-FFF2-40B4-BE49-F238E27FC236}">
                <a16:creationId xmlns:a16="http://schemas.microsoft.com/office/drawing/2014/main" id="{CB8B2943-FC19-4CBB-9E01-551EB44C1023}"/>
              </a:ext>
            </a:extLst>
          </p:cNvPr>
          <p:cNvGrpSpPr/>
          <p:nvPr/>
        </p:nvGrpSpPr>
        <p:grpSpPr>
          <a:xfrm>
            <a:off x="5920132" y="1575767"/>
            <a:ext cx="3258543" cy="4325403"/>
            <a:chOff x="2491006" y="1278289"/>
            <a:chExt cx="3628373" cy="5173249"/>
          </a:xfrm>
        </p:grpSpPr>
        <p:sp>
          <p:nvSpPr>
            <p:cNvPr id="5" name="Rectangle: Rounded Corners 4">
              <a:extLst>
                <a:ext uri="{FF2B5EF4-FFF2-40B4-BE49-F238E27FC236}">
                  <a16:creationId xmlns:a16="http://schemas.microsoft.com/office/drawing/2014/main" id="{15D9BB15-3E67-4BEF-8DFF-B4CB92ACB65D}"/>
                </a:ext>
              </a:extLst>
            </p:cNvPr>
            <p:cNvSpPr/>
            <p:nvPr/>
          </p:nvSpPr>
          <p:spPr>
            <a:xfrm>
              <a:off x="2491006" y="1278289"/>
              <a:ext cx="3628373" cy="5173249"/>
            </a:xfrm>
            <a:prstGeom prst="roundRect">
              <a:avLst/>
            </a:prstGeom>
            <a:solidFill>
              <a:srgbClr val="33CCCC"/>
            </a:solidFill>
            <a:ln>
              <a:solidFill>
                <a:srgbClr val="06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8" descr="Question Mark with solid fill">
              <a:extLst>
                <a:ext uri="{FF2B5EF4-FFF2-40B4-BE49-F238E27FC236}">
                  <a16:creationId xmlns:a16="http://schemas.microsoft.com/office/drawing/2014/main" id="{6151F3A5-3C0F-4E01-9AA0-D6A2293959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86722" y="2136000"/>
              <a:ext cx="3097377" cy="3097377"/>
            </a:xfrm>
            <a:prstGeom prst="rect">
              <a:avLst/>
            </a:prstGeom>
          </p:spPr>
        </p:pic>
      </p:grpSp>
      <p:pic>
        <p:nvPicPr>
          <p:cNvPr id="3076" name="Picture 4" descr=" Will Ferrell GIF">
            <a:extLst>
              <a:ext uri="{FF2B5EF4-FFF2-40B4-BE49-F238E27FC236}">
                <a16:creationId xmlns:a16="http://schemas.microsoft.com/office/drawing/2014/main" id="{9F85719B-DC65-469C-A8B1-B14B0BBD66FF}"/>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96063" y="2600905"/>
            <a:ext cx="47625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64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a:extLst>
              <a:ext uri="{FF2B5EF4-FFF2-40B4-BE49-F238E27FC236}">
                <a16:creationId xmlns:a16="http://schemas.microsoft.com/office/drawing/2014/main" id="{F9672E1C-ACEA-431A-A595-AAE8A072AABE}"/>
              </a:ext>
            </a:extLst>
          </p:cNvPr>
          <p:cNvSpPr txBox="1"/>
          <p:nvPr/>
        </p:nvSpPr>
        <p:spPr>
          <a:xfrm>
            <a:off x="571289" y="180554"/>
            <a:ext cx="4769938" cy="1419428"/>
          </a:xfrm>
          <a:prstGeom prst="rect">
            <a:avLst/>
          </a:prstGeom>
          <a:noFill/>
          <a:ln cap="flat">
            <a:noFill/>
          </a:ln>
        </p:spPr>
        <p:txBody>
          <a:bodyPr vert="horz" wrap="square" lIns="91440" tIns="45720" rIns="91440" bIns="45720" anchor="t" anchorCtr="1" compatLnSpc="1">
            <a:spAutoFit/>
          </a:bodyPr>
          <a:lstStyle>
            <a:defPPr>
              <a:defRPr lang="en-US"/>
            </a:defPPr>
            <a:lvl1pPr marR="0" lvl="0" indent="0" fontAlgn="auto">
              <a:lnSpc>
                <a:spcPct val="150000"/>
              </a:lnSpc>
              <a:spcBef>
                <a:spcPts val="0"/>
              </a:spcBef>
              <a:spcAft>
                <a:spcPts val="0"/>
              </a:spcAft>
              <a:buClrTx/>
              <a:buSzTx/>
              <a:buFontTx/>
              <a:buNone/>
              <a:tabLst/>
              <a:defRPr kumimoji="0" sz="6600" b="1" i="0" u="none" strike="noStrike" cap="none" spc="0" normalizeH="0" baseline="0">
                <a:ln>
                  <a:noFill/>
                </a:ln>
                <a:solidFill>
                  <a:schemeClr val="tx2"/>
                </a:solidFill>
                <a:effectLst/>
                <a:uLnTx/>
                <a:uFillTx/>
                <a:latin typeface="Century Gothic" panose="020B0502020202020204" pitchFamily="34" charset="0"/>
                <a:ea typeface="Raleway" panose="020B0503030101060003"/>
                <a:cs typeface="Arial" pitchFamily="34"/>
              </a:defRPr>
            </a:lvl1pPr>
          </a:lstStyle>
          <a:p>
            <a:r>
              <a:rPr lang="en-US"/>
              <a:t>Lady Gaga</a:t>
            </a:r>
          </a:p>
        </p:txBody>
      </p:sp>
      <p:sp>
        <p:nvSpPr>
          <p:cNvPr id="11" name="TextBox 10">
            <a:extLst>
              <a:ext uri="{FF2B5EF4-FFF2-40B4-BE49-F238E27FC236}">
                <a16:creationId xmlns:a16="http://schemas.microsoft.com/office/drawing/2014/main" id="{BC5E59BB-B221-48DA-A604-8571BCD38E9F}"/>
              </a:ext>
            </a:extLst>
          </p:cNvPr>
          <p:cNvSpPr txBox="1"/>
          <p:nvPr/>
        </p:nvSpPr>
        <p:spPr>
          <a:xfrm>
            <a:off x="7013821" y="3561895"/>
            <a:ext cx="2325661"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Raleway" panose="020B0503030101060003"/>
                <a:ea typeface="+mn-ea"/>
                <a:cs typeface="+mn-cs"/>
              </a:rPr>
              <a:t>Rihanna was an army cadet!</a:t>
            </a:r>
          </a:p>
        </p:txBody>
      </p:sp>
      <p:pic>
        <p:nvPicPr>
          <p:cNvPr id="3074" name="Picture 2" descr="lady gaga college nyu">
            <a:extLst>
              <a:ext uri="{FF2B5EF4-FFF2-40B4-BE49-F238E27FC236}">
                <a16:creationId xmlns:a16="http://schemas.microsoft.com/office/drawing/2014/main" id="{45FF2973-8020-46CE-8F8B-D645EB2DC1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3638" y="1613703"/>
            <a:ext cx="8525974" cy="426298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0BAD54A-8C70-49F0-B849-71E38838D519}"/>
              </a:ext>
            </a:extLst>
          </p:cNvPr>
          <p:cNvSpPr txBox="1"/>
          <p:nvPr/>
        </p:nvSpPr>
        <p:spPr>
          <a:xfrm>
            <a:off x="7873951" y="3561894"/>
            <a:ext cx="2325661"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rPr>
              <a:t>Accepted into New York University</a:t>
            </a:r>
          </a:p>
        </p:txBody>
      </p:sp>
      <p:grpSp>
        <p:nvGrpSpPr>
          <p:cNvPr id="10" name="Group 9">
            <a:extLst>
              <a:ext uri="{FF2B5EF4-FFF2-40B4-BE49-F238E27FC236}">
                <a16:creationId xmlns:a16="http://schemas.microsoft.com/office/drawing/2014/main" id="{CB8B2943-FC19-4CBB-9E01-551EB44C1023}"/>
              </a:ext>
            </a:extLst>
          </p:cNvPr>
          <p:cNvGrpSpPr/>
          <p:nvPr/>
        </p:nvGrpSpPr>
        <p:grpSpPr>
          <a:xfrm>
            <a:off x="5936625" y="1262005"/>
            <a:ext cx="4434926" cy="4966382"/>
            <a:chOff x="2467625" y="1412565"/>
            <a:chExt cx="3628373" cy="5173249"/>
          </a:xfrm>
        </p:grpSpPr>
        <p:sp>
          <p:nvSpPr>
            <p:cNvPr id="5" name="Rectangle: Rounded Corners 4">
              <a:extLst>
                <a:ext uri="{FF2B5EF4-FFF2-40B4-BE49-F238E27FC236}">
                  <a16:creationId xmlns:a16="http://schemas.microsoft.com/office/drawing/2014/main" id="{15D9BB15-3E67-4BEF-8DFF-B4CB92ACB65D}"/>
                </a:ext>
              </a:extLst>
            </p:cNvPr>
            <p:cNvSpPr/>
            <p:nvPr/>
          </p:nvSpPr>
          <p:spPr>
            <a:xfrm>
              <a:off x="2467625" y="1412565"/>
              <a:ext cx="3628373" cy="5173249"/>
            </a:xfrm>
            <a:prstGeom prst="round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8" descr="Question Mark with solid fill">
              <a:extLst>
                <a:ext uri="{FF2B5EF4-FFF2-40B4-BE49-F238E27FC236}">
                  <a16:creationId xmlns:a16="http://schemas.microsoft.com/office/drawing/2014/main" id="{6151F3A5-3C0F-4E01-9AA0-D6A2293959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6722" y="2136000"/>
              <a:ext cx="3097377" cy="3097377"/>
            </a:xfrm>
            <a:prstGeom prst="rect">
              <a:avLst/>
            </a:prstGeom>
          </p:spPr>
        </p:pic>
      </p:grpSp>
    </p:spTree>
    <p:extLst>
      <p:ext uri="{BB962C8B-B14F-4D97-AF65-F5344CB8AC3E}">
        <p14:creationId xmlns:p14="http://schemas.microsoft.com/office/powerpoint/2010/main" val="270444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400002B-0C8A-4C07-914D-06AD05DB7F49}"/>
              </a:ext>
            </a:extLst>
          </p:cNvPr>
          <p:cNvSpPr txBox="1"/>
          <p:nvPr/>
        </p:nvSpPr>
        <p:spPr>
          <a:xfrm>
            <a:off x="3013325" y="1406705"/>
            <a:ext cx="3211437"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Raleway" panose="020B0503030101060003"/>
                <a:ea typeface="+mn-ea"/>
                <a:cs typeface="+mn-cs"/>
              </a:rPr>
              <a:t> A-Levels in Politics, Psychology, English and Media.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a:ln>
                <a:noFill/>
              </a:ln>
              <a:solidFill>
                <a:prstClr val="white"/>
              </a:solidFill>
              <a:effectLst/>
              <a:uLnTx/>
              <a:uFillTx/>
              <a:latin typeface="Raleway" panose="020B05030301010600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Raleway" panose="020B0503030101060003"/>
                <a:ea typeface="+mn-ea"/>
                <a:cs typeface="+mn-cs"/>
              </a:rPr>
              <a:t>Her first vocal coach told her she couldn’t sing!</a:t>
            </a:r>
          </a:p>
        </p:txBody>
      </p:sp>
      <p:sp>
        <p:nvSpPr>
          <p:cNvPr id="3" name="TextBox 8">
            <a:extLst>
              <a:ext uri="{FF2B5EF4-FFF2-40B4-BE49-F238E27FC236}">
                <a16:creationId xmlns:a16="http://schemas.microsoft.com/office/drawing/2014/main" id="{F9672E1C-ACEA-431A-A595-AAE8A072AABE}"/>
              </a:ext>
            </a:extLst>
          </p:cNvPr>
          <p:cNvSpPr txBox="1"/>
          <p:nvPr/>
        </p:nvSpPr>
        <p:spPr>
          <a:xfrm>
            <a:off x="138179" y="180900"/>
            <a:ext cx="4369601" cy="1427442"/>
          </a:xfrm>
          <a:prstGeom prst="rect">
            <a:avLst/>
          </a:prstGeom>
          <a:noFill/>
          <a:ln cap="flat">
            <a:noFill/>
          </a:ln>
        </p:spPr>
        <p:txBody>
          <a:bodyPr vert="horz" wrap="square" lIns="91440" tIns="45720" rIns="91440" bIns="45720" anchor="t" anchorCtr="1" compatLnSpc="1">
            <a:spAutoFit/>
          </a:bodyPr>
          <a:lstStyle>
            <a:defPPr>
              <a:defRPr lang="en-US"/>
            </a:defPPr>
            <a:lvl1pPr marR="0" lvl="0" indent="0" fontAlgn="auto">
              <a:lnSpc>
                <a:spcPct val="150000"/>
              </a:lnSpc>
              <a:spcBef>
                <a:spcPts val="0"/>
              </a:spcBef>
              <a:spcAft>
                <a:spcPts val="0"/>
              </a:spcAft>
              <a:buClrTx/>
              <a:buSzTx/>
              <a:buFontTx/>
              <a:buNone/>
              <a:tabLst/>
              <a:defRPr kumimoji="0" sz="6600" b="1" i="0" u="none" strike="noStrike" cap="none" spc="0" normalizeH="0" baseline="0">
                <a:ln>
                  <a:noFill/>
                </a:ln>
                <a:solidFill>
                  <a:schemeClr val="tx2"/>
                </a:solidFill>
                <a:effectLst/>
                <a:uLnTx/>
                <a:uFillTx/>
                <a:latin typeface="Century Gothic" panose="020B0502020202020204" pitchFamily="34" charset="0"/>
                <a:ea typeface="Raleway" panose="020B0503030101060003"/>
                <a:cs typeface="Arial" pitchFamily="34"/>
              </a:defRPr>
            </a:lvl1pPr>
          </a:lstStyle>
          <a:p>
            <a:r>
              <a:rPr lang="en-US"/>
              <a:t>Olly Murs</a:t>
            </a:r>
          </a:p>
        </p:txBody>
      </p:sp>
      <p:sp>
        <p:nvSpPr>
          <p:cNvPr id="12" name="TextBox 11">
            <a:extLst>
              <a:ext uri="{FF2B5EF4-FFF2-40B4-BE49-F238E27FC236}">
                <a16:creationId xmlns:a16="http://schemas.microsoft.com/office/drawing/2014/main" id="{D0BAD54A-8C70-49F0-B849-71E38838D519}"/>
              </a:ext>
            </a:extLst>
          </p:cNvPr>
          <p:cNvSpPr txBox="1"/>
          <p:nvPr/>
        </p:nvSpPr>
        <p:spPr>
          <a:xfrm>
            <a:off x="6292162" y="2360812"/>
            <a:ext cx="3060476"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tx2"/>
                </a:solidFill>
                <a:effectLst/>
                <a:uLnTx/>
                <a:uFillTx/>
                <a:latin typeface="Century Gothic" panose="020B0502020202020204" pitchFamily="34" charset="0"/>
              </a:rPr>
              <a:t>Played football semi-professionally for Witham Town FC and worked as a recruitment consultant.</a:t>
            </a:r>
          </a:p>
        </p:txBody>
      </p:sp>
      <p:grpSp>
        <p:nvGrpSpPr>
          <p:cNvPr id="10" name="Group 9">
            <a:extLst>
              <a:ext uri="{FF2B5EF4-FFF2-40B4-BE49-F238E27FC236}">
                <a16:creationId xmlns:a16="http://schemas.microsoft.com/office/drawing/2014/main" id="{CB8B2943-FC19-4CBB-9E01-551EB44C1023}"/>
              </a:ext>
            </a:extLst>
          </p:cNvPr>
          <p:cNvGrpSpPr/>
          <p:nvPr/>
        </p:nvGrpSpPr>
        <p:grpSpPr>
          <a:xfrm>
            <a:off x="5969156" y="1877378"/>
            <a:ext cx="3600730" cy="4277050"/>
            <a:chOff x="2467625" y="1412565"/>
            <a:chExt cx="3628373" cy="5173249"/>
          </a:xfrm>
        </p:grpSpPr>
        <p:sp>
          <p:nvSpPr>
            <p:cNvPr id="5" name="Rectangle: Rounded Corners 4">
              <a:extLst>
                <a:ext uri="{FF2B5EF4-FFF2-40B4-BE49-F238E27FC236}">
                  <a16:creationId xmlns:a16="http://schemas.microsoft.com/office/drawing/2014/main" id="{15D9BB15-3E67-4BEF-8DFF-B4CB92ACB65D}"/>
                </a:ext>
              </a:extLst>
            </p:cNvPr>
            <p:cNvSpPr/>
            <p:nvPr/>
          </p:nvSpPr>
          <p:spPr>
            <a:xfrm>
              <a:off x="2467625" y="1412565"/>
              <a:ext cx="3628373" cy="5173249"/>
            </a:xfrm>
            <a:prstGeom prst="roundRect">
              <a:avLst/>
            </a:prstGeom>
            <a:solidFill>
              <a:srgbClr val="33CCCC"/>
            </a:solidFill>
            <a:ln>
              <a:solidFill>
                <a:srgbClr val="06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8" descr="Question Mark with solid fill">
              <a:extLst>
                <a:ext uri="{FF2B5EF4-FFF2-40B4-BE49-F238E27FC236}">
                  <a16:creationId xmlns:a16="http://schemas.microsoft.com/office/drawing/2014/main" id="{6151F3A5-3C0F-4E01-9AA0-D6A2293959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86722" y="2136000"/>
              <a:ext cx="3097377" cy="3097377"/>
            </a:xfrm>
            <a:prstGeom prst="rect">
              <a:avLst/>
            </a:prstGeom>
          </p:spPr>
        </p:pic>
      </p:grpSp>
      <p:pic>
        <p:nvPicPr>
          <p:cNvPr id="4098" name="Picture 2">
            <a:extLst>
              <a:ext uri="{FF2B5EF4-FFF2-40B4-BE49-F238E27FC236}">
                <a16:creationId xmlns:a16="http://schemas.microsoft.com/office/drawing/2014/main" id="{79209E5E-E3A6-4293-B331-0C542C21E1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4493" y="1671895"/>
            <a:ext cx="3211436" cy="4277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45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0D01D-A60F-498B-8AA4-58F5B1C86BB0}"/>
              </a:ext>
            </a:extLst>
          </p:cNvPr>
          <p:cNvSpPr>
            <a:spLocks noGrp="1"/>
          </p:cNvSpPr>
          <p:nvPr>
            <p:ph type="title"/>
          </p:nvPr>
        </p:nvSpPr>
        <p:spPr/>
        <p:txBody>
          <a:bodyPr/>
          <a:lstStyle/>
          <a:p>
            <a:r>
              <a:rPr lang="en-GB"/>
              <a:t>What are Pathways?</a:t>
            </a:r>
          </a:p>
        </p:txBody>
      </p:sp>
      <p:graphicFrame>
        <p:nvGraphicFramePr>
          <p:cNvPr id="7" name="Diagram 6">
            <a:extLst>
              <a:ext uri="{FF2B5EF4-FFF2-40B4-BE49-F238E27FC236}">
                <a16:creationId xmlns:a16="http://schemas.microsoft.com/office/drawing/2014/main" id="{22692AA6-0751-4517-B414-D2DEB4ABC55C}"/>
              </a:ext>
            </a:extLst>
          </p:cNvPr>
          <p:cNvGraphicFramePr/>
          <p:nvPr>
            <p:extLst>
              <p:ext uri="{D42A27DB-BD31-4B8C-83A1-F6EECF244321}">
                <p14:modId xmlns:p14="http://schemas.microsoft.com/office/powerpoint/2010/main" val="89536400"/>
              </p:ext>
            </p:extLst>
          </p:nvPr>
        </p:nvGraphicFramePr>
        <p:xfrm>
          <a:off x="2150044" y="1244152"/>
          <a:ext cx="6760119" cy="43696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hought Bubble: Cloud 8">
            <a:extLst>
              <a:ext uri="{FF2B5EF4-FFF2-40B4-BE49-F238E27FC236}">
                <a16:creationId xmlns:a16="http://schemas.microsoft.com/office/drawing/2014/main" id="{78C1B611-B0E6-4AD5-9AF6-57DCA0E3933B}"/>
              </a:ext>
            </a:extLst>
          </p:cNvPr>
          <p:cNvSpPr/>
          <p:nvPr/>
        </p:nvSpPr>
        <p:spPr>
          <a:xfrm>
            <a:off x="9164415" y="2190750"/>
            <a:ext cx="2775947" cy="2476500"/>
          </a:xfrm>
          <a:prstGeom prst="cloudCallout">
            <a:avLst>
              <a:gd name="adj1" fmla="val -44185"/>
              <a:gd name="adj2" fmla="val 84038"/>
            </a:avLst>
          </a:prstGeom>
          <a:solidFill>
            <a:srgbClr val="06B2A9"/>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Ink Free" panose="03080402000500000000" pitchFamily="66" charset="0"/>
              </a:rPr>
              <a:t>Which pathway suits you?</a:t>
            </a:r>
          </a:p>
        </p:txBody>
      </p:sp>
      <p:sp>
        <p:nvSpPr>
          <p:cNvPr id="10" name="TextBox 9">
            <a:extLst>
              <a:ext uri="{FF2B5EF4-FFF2-40B4-BE49-F238E27FC236}">
                <a16:creationId xmlns:a16="http://schemas.microsoft.com/office/drawing/2014/main" id="{48DD1B76-FFC1-47A6-927C-8F9592BA67F6}"/>
              </a:ext>
            </a:extLst>
          </p:cNvPr>
          <p:cNvSpPr txBox="1"/>
          <p:nvPr/>
        </p:nvSpPr>
        <p:spPr>
          <a:xfrm>
            <a:off x="838200" y="1679570"/>
            <a:ext cx="1010235" cy="3046988"/>
          </a:xfrm>
          <a:prstGeom prst="rect">
            <a:avLst/>
          </a:prstGeom>
          <a:noFill/>
          <a:ln>
            <a:noFill/>
          </a:ln>
        </p:spPr>
        <p:txBody>
          <a:bodyPr wrap="square" rtlCol="0">
            <a:spAutoFit/>
          </a:bodyPr>
          <a:lstStyle/>
          <a:p>
            <a:pPr algn="ctr"/>
            <a:endParaRPr lang="en-GB" sz="1600" b="1">
              <a:solidFill>
                <a:schemeClr val="tx2"/>
              </a:solidFill>
              <a:latin typeface="Century Gothic" panose="020B0502020202020204" pitchFamily="34" charset="0"/>
            </a:endParaRPr>
          </a:p>
          <a:p>
            <a:pPr algn="ctr"/>
            <a:r>
              <a:rPr lang="en-GB" sz="1600" b="1">
                <a:solidFill>
                  <a:schemeClr val="tx2"/>
                </a:solidFill>
                <a:latin typeface="Century Gothic" panose="020B0502020202020204" pitchFamily="34" charset="0"/>
              </a:rPr>
              <a:t>Level 4+</a:t>
            </a:r>
          </a:p>
          <a:p>
            <a:pPr algn="ctr"/>
            <a:endParaRPr lang="en-GB" sz="1600" b="1">
              <a:solidFill>
                <a:schemeClr val="tx2"/>
              </a:solidFill>
              <a:latin typeface="Century Gothic" panose="020B0502020202020204" pitchFamily="34" charset="0"/>
            </a:endParaRPr>
          </a:p>
          <a:p>
            <a:pPr algn="ctr"/>
            <a:endParaRPr lang="en-GB" sz="1600" b="1">
              <a:solidFill>
                <a:schemeClr val="tx2"/>
              </a:solidFill>
              <a:latin typeface="Century Gothic" panose="020B0502020202020204" pitchFamily="34" charset="0"/>
            </a:endParaRPr>
          </a:p>
          <a:p>
            <a:pPr algn="ctr"/>
            <a:r>
              <a:rPr lang="en-GB" sz="1600" b="1">
                <a:solidFill>
                  <a:schemeClr val="tx2"/>
                </a:solidFill>
                <a:latin typeface="Century Gothic" panose="020B0502020202020204" pitchFamily="34" charset="0"/>
              </a:rPr>
              <a:t>Level 3</a:t>
            </a:r>
          </a:p>
          <a:p>
            <a:pPr algn="ctr"/>
            <a:endParaRPr lang="en-GB" sz="1600" b="1">
              <a:solidFill>
                <a:schemeClr val="tx2"/>
              </a:solidFill>
              <a:latin typeface="Century Gothic" panose="020B0502020202020204" pitchFamily="34" charset="0"/>
            </a:endParaRPr>
          </a:p>
          <a:p>
            <a:pPr algn="ctr"/>
            <a:endParaRPr lang="en-GB" sz="1600" b="1">
              <a:solidFill>
                <a:schemeClr val="tx2"/>
              </a:solidFill>
              <a:latin typeface="Century Gothic" panose="020B0502020202020204" pitchFamily="34" charset="0"/>
            </a:endParaRPr>
          </a:p>
          <a:p>
            <a:pPr algn="ctr"/>
            <a:r>
              <a:rPr lang="en-GB" sz="1600" b="1">
                <a:solidFill>
                  <a:schemeClr val="tx2"/>
                </a:solidFill>
                <a:latin typeface="Century Gothic" panose="020B0502020202020204" pitchFamily="34" charset="0"/>
              </a:rPr>
              <a:t>Level 2</a:t>
            </a:r>
          </a:p>
          <a:p>
            <a:pPr algn="ctr"/>
            <a:endParaRPr lang="en-GB" sz="1600" b="1">
              <a:solidFill>
                <a:schemeClr val="tx2"/>
              </a:solidFill>
              <a:latin typeface="Century Gothic" panose="020B0502020202020204" pitchFamily="34" charset="0"/>
            </a:endParaRPr>
          </a:p>
          <a:p>
            <a:pPr algn="ctr"/>
            <a:endParaRPr lang="en-GB" sz="1600" b="1">
              <a:solidFill>
                <a:schemeClr val="tx2"/>
              </a:solidFill>
              <a:latin typeface="Century Gothic" panose="020B0502020202020204" pitchFamily="34" charset="0"/>
            </a:endParaRPr>
          </a:p>
          <a:p>
            <a:pPr algn="ctr"/>
            <a:r>
              <a:rPr lang="en-GB" sz="1600" b="1">
                <a:solidFill>
                  <a:schemeClr val="tx2"/>
                </a:solidFill>
                <a:latin typeface="Century Gothic" panose="020B0502020202020204" pitchFamily="34" charset="0"/>
              </a:rPr>
              <a:t>Level 1</a:t>
            </a:r>
          </a:p>
          <a:p>
            <a:pPr algn="ctr"/>
            <a:endParaRPr lang="en-GB" sz="1600" b="1">
              <a:solidFill>
                <a:schemeClr val="tx2"/>
              </a:solidFill>
              <a:latin typeface="Century Gothic" panose="020B0502020202020204" pitchFamily="34" charset="0"/>
            </a:endParaRPr>
          </a:p>
        </p:txBody>
      </p:sp>
      <p:sp>
        <p:nvSpPr>
          <p:cNvPr id="11" name="Rectangle: Rounded Corners 10">
            <a:extLst>
              <a:ext uri="{FF2B5EF4-FFF2-40B4-BE49-F238E27FC236}">
                <a16:creationId xmlns:a16="http://schemas.microsoft.com/office/drawing/2014/main" id="{6483EC95-8B3A-46F0-8CF8-45CC6DA98D37}"/>
              </a:ext>
            </a:extLst>
          </p:cNvPr>
          <p:cNvSpPr/>
          <p:nvPr/>
        </p:nvSpPr>
        <p:spPr>
          <a:xfrm>
            <a:off x="2186259" y="5066158"/>
            <a:ext cx="2032000" cy="918730"/>
          </a:xfrm>
          <a:prstGeom prst="roundRect">
            <a:avLst/>
          </a:prstGeom>
          <a:solidFill>
            <a:srgbClr val="FFC000"/>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a:ln>
                  <a:noFill/>
                </a:ln>
                <a:solidFill>
                  <a:prstClr val="white"/>
                </a:solidFill>
                <a:effectLst/>
                <a:uLnTx/>
                <a:uFillTx/>
                <a:latin typeface="Century Gothic" panose="020B0502020202020204" pitchFamily="34" charset="0"/>
              </a:rPr>
              <a:t>Academic pathway</a:t>
            </a:r>
          </a:p>
        </p:txBody>
      </p:sp>
      <p:sp>
        <p:nvSpPr>
          <p:cNvPr id="12" name="Rectangle: Rounded Corners 11">
            <a:extLst>
              <a:ext uri="{FF2B5EF4-FFF2-40B4-BE49-F238E27FC236}">
                <a16:creationId xmlns:a16="http://schemas.microsoft.com/office/drawing/2014/main" id="{21756F16-6197-4500-8D96-D918BDD10DDD}"/>
              </a:ext>
            </a:extLst>
          </p:cNvPr>
          <p:cNvSpPr/>
          <p:nvPr/>
        </p:nvSpPr>
        <p:spPr>
          <a:xfrm>
            <a:off x="4514103" y="5066158"/>
            <a:ext cx="2032000" cy="918730"/>
          </a:xfrm>
          <a:prstGeom prst="roundRect">
            <a:avLst/>
          </a:prstGeom>
          <a:solidFill>
            <a:srgbClr val="FFC000"/>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a:ln>
                  <a:noFill/>
                </a:ln>
                <a:solidFill>
                  <a:prstClr val="white"/>
                </a:solidFill>
                <a:effectLst/>
                <a:uLnTx/>
                <a:uFillTx/>
                <a:latin typeface="Century Gothic" panose="020B0502020202020204" pitchFamily="34" charset="0"/>
              </a:rPr>
              <a:t>Vocational pathway</a:t>
            </a:r>
          </a:p>
        </p:txBody>
      </p:sp>
      <p:sp>
        <p:nvSpPr>
          <p:cNvPr id="13" name="Rectangle: Rounded Corners 12">
            <a:extLst>
              <a:ext uri="{FF2B5EF4-FFF2-40B4-BE49-F238E27FC236}">
                <a16:creationId xmlns:a16="http://schemas.microsoft.com/office/drawing/2014/main" id="{C1857DE1-0968-4485-8C1E-DB570FC19D6E}"/>
              </a:ext>
            </a:extLst>
          </p:cNvPr>
          <p:cNvSpPr/>
          <p:nvPr/>
        </p:nvSpPr>
        <p:spPr>
          <a:xfrm>
            <a:off x="6841947" y="5066158"/>
            <a:ext cx="2032000" cy="918730"/>
          </a:xfrm>
          <a:prstGeom prst="roundRect">
            <a:avLst/>
          </a:prstGeom>
          <a:solidFill>
            <a:srgbClr val="FFC000"/>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a:ln>
                  <a:noFill/>
                </a:ln>
                <a:solidFill>
                  <a:prstClr val="white"/>
                </a:solidFill>
                <a:effectLst/>
                <a:uLnTx/>
                <a:uFillTx/>
                <a:latin typeface="Century Gothic" panose="020B0502020202020204" pitchFamily="34" charset="0"/>
              </a:rPr>
              <a:t>Work based pathway</a:t>
            </a:r>
          </a:p>
        </p:txBody>
      </p:sp>
      <p:pic>
        <p:nvPicPr>
          <p:cNvPr id="3" name="Picture 2">
            <a:extLst>
              <a:ext uri="{FF2B5EF4-FFF2-40B4-BE49-F238E27FC236}">
                <a16:creationId xmlns:a16="http://schemas.microsoft.com/office/drawing/2014/main" id="{C7A39951-274B-4496-8AC5-3E6A59D79ED9}"/>
              </a:ext>
            </a:extLst>
          </p:cNvPr>
          <p:cNvPicPr>
            <a:picLocks noChangeAspect="1"/>
          </p:cNvPicPr>
          <p:nvPr/>
        </p:nvPicPr>
        <p:blipFill>
          <a:blip r:embed="rId8"/>
          <a:stretch>
            <a:fillRect/>
          </a:stretch>
        </p:blipFill>
        <p:spPr>
          <a:xfrm>
            <a:off x="10126847" y="-132664"/>
            <a:ext cx="1908213" cy="1914310"/>
          </a:xfrm>
          <a:prstGeom prst="rect">
            <a:avLst/>
          </a:prstGeom>
        </p:spPr>
      </p:pic>
    </p:spTree>
    <p:extLst>
      <p:ext uri="{BB962C8B-B14F-4D97-AF65-F5344CB8AC3E}">
        <p14:creationId xmlns:p14="http://schemas.microsoft.com/office/powerpoint/2010/main" val="63356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6C9DAFF39D49E499A500A8914BAA517" ma:contentTypeVersion="9" ma:contentTypeDescription="Create a new document." ma:contentTypeScope="" ma:versionID="8ab71ac5be40eb725f0818d51bcf3ba6">
  <xsd:schema xmlns:xsd="http://www.w3.org/2001/XMLSchema" xmlns:xs="http://www.w3.org/2001/XMLSchema" xmlns:p="http://schemas.microsoft.com/office/2006/metadata/properties" xmlns:ns2="079480d4-747a-445e-9fbc-15d0af2d9287" targetNamespace="http://schemas.microsoft.com/office/2006/metadata/properties" ma:root="true" ma:fieldsID="b5cfbc73a19c9cd8d0f1cb3e124229dc" ns2:_="">
    <xsd:import namespace="079480d4-747a-445e-9fbc-15d0af2d928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9480d4-747a-445e-9fbc-15d0af2d92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7359BD-2856-49A5-A2B8-CF7249EAADC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3E23DDA-A9E1-4384-A807-5CA4668BBC6C}">
  <ds:schemaRefs>
    <ds:schemaRef ds:uri="http://schemas.microsoft.com/sharepoint/v3/contenttype/forms"/>
  </ds:schemaRefs>
</ds:datastoreItem>
</file>

<file path=customXml/itemProps3.xml><?xml version="1.0" encoding="utf-8"?>
<ds:datastoreItem xmlns:ds="http://schemas.openxmlformats.org/officeDocument/2006/customXml" ds:itemID="{D5BDC2C5-4101-4BCD-B5A3-AE73F8B0C39C}">
  <ds:schemaRefs>
    <ds:schemaRef ds:uri="079480d4-747a-445e-9fbc-15d0af2d928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Dividend</Template>
  <TotalTime>3</TotalTime>
  <Words>834</Words>
  <Application>Microsoft Office PowerPoint</Application>
  <PresentationFormat>Widescreen</PresentationFormat>
  <Paragraphs>92</Paragraphs>
  <Slides>13</Slides>
  <Notes>11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13</vt:i4>
      </vt:variant>
    </vt:vector>
  </HeadingPairs>
  <TitlesOfParts>
    <vt:vector size="25" baseType="lpstr">
      <vt:lpstr>Arial</vt:lpstr>
      <vt:lpstr>Calibri</vt:lpstr>
      <vt:lpstr>Calibri Light</vt:lpstr>
      <vt:lpstr>Century Gothic</vt:lpstr>
      <vt:lpstr>Ink Free</vt:lpstr>
      <vt:lpstr>Raleway</vt:lpstr>
      <vt:lpstr>Tw Cen MT</vt:lpstr>
      <vt:lpstr>Wingdings</vt:lpstr>
      <vt:lpstr>Wingdings 2</vt:lpstr>
      <vt:lpstr>Office Theme</vt:lpstr>
      <vt:lpstr>Office Theme</vt:lpstr>
      <vt:lpstr>3_Office Theme</vt:lpstr>
      <vt:lpstr>Discover Your Future 2021 PATHWAYS</vt:lpstr>
      <vt:lpstr>PATHWAYS</vt:lpstr>
      <vt:lpstr>QUIZ TIME!</vt:lpstr>
      <vt:lpstr>PowerPoint Presentation</vt:lpstr>
      <vt:lpstr>PowerPoint Presentation</vt:lpstr>
      <vt:lpstr>PowerPoint Presentation</vt:lpstr>
      <vt:lpstr>PowerPoint Presentation</vt:lpstr>
      <vt:lpstr>PowerPoint Presentation</vt:lpstr>
      <vt:lpstr>What are Pathways?</vt:lpstr>
      <vt:lpstr>Whereabouts on the Pathway  are you now?</vt:lpstr>
      <vt:lpstr>Research Time!</vt:lpstr>
      <vt:lpstr>Explore / Labour Market Information</vt:lpstr>
      <vt:lpstr>Reflections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Maggie Leggoe</dc:creator>
  <cp:lastModifiedBy>Maggie Leggoe</cp:lastModifiedBy>
  <cp:revision>3</cp:revision>
  <dcterms:created xsi:type="dcterms:W3CDTF">2021-03-04T14:52:12Z</dcterms:created>
  <dcterms:modified xsi:type="dcterms:W3CDTF">2021-05-06T15:32:24Z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0x01010066C9DAFF39D49E499A500A8914BAA517</vt:lpwstr>
  </property>
</Properties>
</file>