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89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81" r:id="rId13"/>
    <p:sldId id="282" r:id="rId14"/>
    <p:sldId id="283" r:id="rId15"/>
    <p:sldId id="278" r:id="rId16"/>
    <p:sldId id="287" r:id="rId17"/>
    <p:sldId id="286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4BBE"/>
    <a:srgbClr val="00AAC6"/>
    <a:srgbClr val="6BDA3E"/>
    <a:srgbClr val="F16FD8"/>
    <a:srgbClr val="075F0F"/>
    <a:srgbClr val="0B5B18"/>
    <a:srgbClr val="6255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15" autoAdjust="0"/>
    <p:restoredTop sz="94660"/>
  </p:normalViewPr>
  <p:slideViewPr>
    <p:cSldViewPr snapToGrid="0">
      <p:cViewPr>
        <p:scale>
          <a:sx n="80" d="100"/>
          <a:sy n="80" d="100"/>
        </p:scale>
        <p:origin x="-600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4480840" cy="289147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50360"/>
            <a:ext cx="78295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BEEE-FA22-4E64-9174-5EEFB6C0B10D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B079-BCEB-41B5-AC0E-22B2D454E2CF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C:\Users\clair.mccowlen\AppData\Local\Microsoft\Windows\Temporary Internet Files\Content.Word\NCAD-Reversed.pn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640" y="1"/>
            <a:ext cx="3977360" cy="320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/>
          <a:srcRect l="5149"/>
          <a:stretch/>
        </p:blipFill>
        <p:spPr>
          <a:xfrm>
            <a:off x="-2235201" y="5877453"/>
            <a:ext cx="13375235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08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1600" y="0"/>
            <a:ext cx="9390743" cy="71555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BEEE-FA22-4E64-9174-5EEFB6C0B10D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B079-BCEB-41B5-AC0E-22B2D454E2CF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5149"/>
          <a:stretch/>
        </p:blipFill>
        <p:spPr>
          <a:xfrm>
            <a:off x="-2235201" y="5877453"/>
            <a:ext cx="13375235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96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1600" y="0"/>
            <a:ext cx="9390743" cy="71555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BEEE-FA22-4E64-9174-5EEFB6C0B10D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B079-BCEB-41B5-AC0E-22B2D454E2CF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5149"/>
          <a:stretch/>
        </p:blipFill>
        <p:spPr>
          <a:xfrm>
            <a:off x="-2235201" y="5877453"/>
            <a:ext cx="13375235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58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1600" y="0"/>
            <a:ext cx="9390743" cy="71555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BEEE-FA22-4E64-9174-5EEFB6C0B10D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B079-BCEB-41B5-AC0E-22B2D454E2CF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5149"/>
          <a:stretch/>
        </p:blipFill>
        <p:spPr>
          <a:xfrm>
            <a:off x="-2235201" y="5877453"/>
            <a:ext cx="13375235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32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1600" y="0"/>
            <a:ext cx="9390743" cy="7155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BEEE-FA22-4E64-9174-5EEFB6C0B10D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B079-BCEB-41B5-AC0E-22B2D454E2CF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5149"/>
          <a:stretch/>
        </p:blipFill>
        <p:spPr>
          <a:xfrm>
            <a:off x="-2235201" y="5877453"/>
            <a:ext cx="13375235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25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1600" y="0"/>
            <a:ext cx="9390743" cy="71555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BEEE-FA22-4E64-9174-5EEFB6C0B10D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B079-BCEB-41B5-AC0E-22B2D454E2CF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5149"/>
          <a:stretch/>
        </p:blipFill>
        <p:spPr>
          <a:xfrm>
            <a:off x="-2235201" y="5877453"/>
            <a:ext cx="13375235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77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1600" y="0"/>
            <a:ext cx="9390743" cy="71555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BEEE-FA22-4E64-9174-5EEFB6C0B10D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B079-BCEB-41B5-AC0E-22B2D454E2CF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5149"/>
          <a:stretch/>
        </p:blipFill>
        <p:spPr>
          <a:xfrm>
            <a:off x="-2235201" y="5877453"/>
            <a:ext cx="13375235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94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BEEE-FA22-4E64-9174-5EEFB6C0B10D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B079-BCEB-41B5-AC0E-22B2D454E2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841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BEEE-FA22-4E64-9174-5EEFB6C0B10D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B079-BCEB-41B5-AC0E-22B2D454E2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784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BEEE-FA22-4E64-9174-5EEFB6C0B10D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B079-BCEB-41B5-AC0E-22B2D454E2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935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BEEE-FA22-4E64-9174-5EEFB6C0B10D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B079-BCEB-41B5-AC0E-22B2D454E2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90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BEEE-FA22-4E64-9174-5EEFB6C0B10D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B079-BCEB-41B5-AC0E-22B2D454E2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167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686050"/>
            <a:ext cx="7886700" cy="187642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BEEE-FA22-4E64-9174-5EEFB6C0B10D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B079-BCEB-41B5-AC0E-22B2D454E2CF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5149"/>
          <a:stretch/>
        </p:blipFill>
        <p:spPr>
          <a:xfrm>
            <a:off x="-2235201" y="5877453"/>
            <a:ext cx="13375235" cy="1018120"/>
          </a:xfrm>
          <a:prstGeom prst="rect">
            <a:avLst/>
          </a:prstGeom>
        </p:spPr>
      </p:pic>
      <p:pic>
        <p:nvPicPr>
          <p:cNvPr id="10" name="Picture 9" descr="C:\Users\clair.mccowlen\AppData\Local\Microsoft\Windows\Temporary Internet Files\Content.Word\NCAD-Reversed.png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640" y="1"/>
            <a:ext cx="3977360" cy="3200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5693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BEEE-FA22-4E64-9174-5EEFB6C0B10D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B079-BCEB-41B5-AC0E-22B2D454E2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329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BEEE-FA22-4E64-9174-5EEFB6C0B10D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B079-BCEB-41B5-AC0E-22B2D454E2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924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BEEE-FA22-4E64-9174-5EEFB6C0B10D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B079-BCEB-41B5-AC0E-22B2D454E2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831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BEEE-FA22-4E64-9174-5EEFB6C0B10D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B079-BCEB-41B5-AC0E-22B2D454E2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105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1600" y="0"/>
            <a:ext cx="9390743" cy="715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BEEE-FA22-4E64-9174-5EEFB6C0B10D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B079-BCEB-41B5-AC0E-22B2D454E2CF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5149"/>
          <a:stretch/>
        </p:blipFill>
        <p:spPr>
          <a:xfrm>
            <a:off x="-2235201" y="5877453"/>
            <a:ext cx="13375235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9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1600" y="0"/>
            <a:ext cx="9390743" cy="71555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BEEE-FA22-4E64-9174-5EEFB6C0B10D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B079-BCEB-41B5-AC0E-22B2D454E2CF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5149"/>
          <a:stretch/>
        </p:blipFill>
        <p:spPr>
          <a:xfrm>
            <a:off x="-2235201" y="5877453"/>
            <a:ext cx="13375235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90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0BEEE-FA22-4E64-9174-5EEFB6C0B10D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DB079-BCEB-41B5-AC0E-22B2D454E2CF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1"/>
          <a:srcRect l="5149"/>
          <a:stretch/>
        </p:blipFill>
        <p:spPr>
          <a:xfrm>
            <a:off x="-2235201" y="5877453"/>
            <a:ext cx="13375235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4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73" r:id="rId9"/>
    <p:sldLayoutId id="2147483675" r:id="rId10"/>
    <p:sldLayoutId id="2147483674" r:id="rId11"/>
    <p:sldLayoutId id="2147483679" r:id="rId12"/>
    <p:sldLayoutId id="2147483676" r:id="rId13"/>
    <p:sldLayoutId id="2147483677" r:id="rId14"/>
    <p:sldLayoutId id="2147483678" r:id="rId15"/>
    <p:sldLayoutId id="2147483668" r:id="rId16"/>
    <p:sldLayoutId id="2147483669" r:id="rId17"/>
    <p:sldLayoutId id="2147483670" r:id="rId18"/>
    <p:sldLayoutId id="214748367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665576"/>
            <a:ext cx="6737685" cy="3135024"/>
          </a:xfrm>
        </p:spPr>
        <p:txBody>
          <a:bodyPr>
            <a:normAutofit/>
          </a:bodyPr>
          <a:lstStyle/>
          <a:p>
            <a:r>
              <a:rPr lang="en-GB" sz="5400" dirty="0"/>
              <a:t>School Air Quality Ambassador </a:t>
            </a:r>
            <a:r>
              <a:rPr lang="en-GB" sz="5400" dirty="0" smtClean="0"/>
              <a:t>Day </a:t>
            </a:r>
            <a:r>
              <a:rPr lang="en-GB" sz="3600" dirty="0"/>
              <a:t/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2368" y="4773882"/>
            <a:ext cx="7829550" cy="1308966"/>
          </a:xfrm>
        </p:spPr>
        <p:txBody>
          <a:bodyPr>
            <a:normAutofit fontScale="92500" lnSpcReduction="10000"/>
          </a:bodyPr>
          <a:lstStyle/>
          <a:p>
            <a:r>
              <a:rPr lang="en-GB" sz="4400" dirty="0" smtClean="0"/>
              <a:t>11</a:t>
            </a:r>
            <a:r>
              <a:rPr lang="en-GB" sz="4400" baseline="30000" dirty="0" smtClean="0"/>
              <a:t>th</a:t>
            </a:r>
            <a:r>
              <a:rPr lang="en-GB" sz="4400" dirty="0" smtClean="0"/>
              <a:t> June 2018 </a:t>
            </a:r>
          </a:p>
          <a:p>
            <a:r>
              <a:rPr lang="en-GB" sz="4400" dirty="0" smtClean="0"/>
              <a:t>East Suffolk Council</a:t>
            </a:r>
            <a:endParaRPr lang="en-GB" sz="4400" dirty="0"/>
          </a:p>
        </p:txBody>
      </p:sp>
      <p:sp>
        <p:nvSpPr>
          <p:cNvPr id="6" name="Rectangle 5"/>
          <p:cNvSpPr/>
          <p:nvPr/>
        </p:nvSpPr>
        <p:spPr>
          <a:xfrm>
            <a:off x="5694631" y="570368"/>
            <a:ext cx="2915216" cy="2190419"/>
          </a:xfrm>
          <a:prstGeom prst="rect">
            <a:avLst/>
          </a:prstGeom>
          <a:solidFill>
            <a:srgbClr val="00AAC6"/>
          </a:solidFill>
          <a:ln>
            <a:solidFill>
              <a:srgbClr val="00AA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345" y="549763"/>
            <a:ext cx="2574005" cy="206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1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001" y="1051212"/>
            <a:ext cx="2257425" cy="1895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855" y="1032162"/>
            <a:ext cx="2276475" cy="1914525"/>
          </a:xfrm>
          <a:prstGeom prst="rect">
            <a:avLst/>
          </a:prstGeom>
        </p:spPr>
      </p:pic>
      <p:pic>
        <p:nvPicPr>
          <p:cNvPr id="2050" name="Picture 2" descr="\\es-user\user\TFarrell\My Documents\My Pictures\Misc\2-e355525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41"/>
          <a:stretch/>
        </p:blipFill>
        <p:spPr bwMode="auto">
          <a:xfrm>
            <a:off x="3301260" y="4039096"/>
            <a:ext cx="2857500" cy="169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14400" y="3102273"/>
            <a:ext cx="2736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dirty="0">
                <a:solidFill>
                  <a:srgbClr val="333332"/>
                </a:solidFill>
              </a:rPr>
              <a:t>Walk, cycle or scoot instead of taking the car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89517" y="3050272"/>
            <a:ext cx="3163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dirty="0">
                <a:solidFill>
                  <a:srgbClr val="333332"/>
                </a:solidFill>
              </a:rPr>
              <a:t>Switch off engines when not moving</a:t>
            </a:r>
          </a:p>
        </p:txBody>
      </p:sp>
    </p:spTree>
    <p:extLst>
      <p:ext uri="{BB962C8B-B14F-4D97-AF65-F5344CB8AC3E}">
        <p14:creationId xmlns:p14="http://schemas.microsoft.com/office/powerpoint/2010/main" val="2904359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73" y="2269427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What could we do to reduce air pollution at school? </a:t>
            </a:r>
          </a:p>
        </p:txBody>
      </p:sp>
    </p:spTree>
    <p:extLst>
      <p:ext uri="{BB962C8B-B14F-4D97-AF65-F5344CB8AC3E}">
        <p14:creationId xmlns:p14="http://schemas.microsoft.com/office/powerpoint/2010/main" val="6754048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260" y="285008"/>
            <a:ext cx="8298456" cy="890649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rgbClr val="6BDA3E"/>
                </a:solidFill>
              </a:rPr>
              <a:t>Lesson 1: Explore and Collect data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629840" y="1275347"/>
            <a:ext cx="3989661" cy="4593642"/>
          </a:xfrm>
        </p:spPr>
        <p:txBody>
          <a:bodyPr>
            <a:normAutofit/>
          </a:bodyPr>
          <a:lstStyle/>
          <a:p>
            <a:endParaRPr lang="en-GB" sz="4000" dirty="0" smtClean="0">
              <a:solidFill>
                <a:srgbClr val="6BDA3E"/>
              </a:solidFill>
            </a:endParaRPr>
          </a:p>
          <a:p>
            <a:r>
              <a:rPr lang="en-GB" sz="4000" dirty="0" smtClean="0">
                <a:solidFill>
                  <a:srgbClr val="6BDA3E"/>
                </a:solidFill>
              </a:rPr>
              <a:t>You will need:</a:t>
            </a:r>
          </a:p>
          <a:p>
            <a:endParaRPr lang="en-GB" sz="4000" dirty="0" smtClean="0">
              <a:solidFill>
                <a:srgbClr val="6BDA3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 smtClean="0">
                <a:solidFill>
                  <a:srgbClr val="6BDA3E"/>
                </a:solidFill>
              </a:rPr>
              <a:t>Your survey sheet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 smtClean="0">
                <a:solidFill>
                  <a:srgbClr val="6BDA3E"/>
                </a:solidFill>
              </a:rPr>
              <a:t>A pencil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 smtClean="0">
              <a:solidFill>
                <a:srgbClr val="6BDA3E"/>
              </a:solidFill>
            </a:endParaRP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658655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6BDA3E"/>
                </a:solidFill>
              </a:rPr>
              <a:t> </a:t>
            </a:r>
            <a:endParaRPr lang="en-GB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6" t="17436" r="34068"/>
          <a:stretch/>
        </p:blipFill>
        <p:spPr bwMode="auto">
          <a:xfrm>
            <a:off x="4365458" y="1275346"/>
            <a:ext cx="4289258" cy="603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59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3761"/>
            <a:ext cx="7886700" cy="186442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C000"/>
                </a:solidFill>
              </a:rPr>
              <a:t>Lesson 2: Design A Clean Air Super </a:t>
            </a:r>
            <a:r>
              <a:rPr lang="en-GB" dirty="0" smtClean="0">
                <a:solidFill>
                  <a:srgbClr val="FFC000"/>
                </a:solidFill>
              </a:rPr>
              <a:t>Hero and write a comic strip.</a:t>
            </a:r>
            <a:r>
              <a:rPr lang="en-GB" dirty="0">
                <a:solidFill>
                  <a:srgbClr val="FFC000"/>
                </a:solidFill>
              </a:rPr>
              <a:t/>
            </a:r>
            <a:br>
              <a:rPr lang="en-GB" dirty="0">
                <a:solidFill>
                  <a:srgbClr val="FFC000"/>
                </a:solidFill>
              </a:rPr>
            </a:br>
            <a:endParaRPr lang="en-GB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/>
          <a:srcRect l="10378" t="18071" r="29830" b="19917"/>
          <a:stretch/>
        </p:blipFill>
        <p:spPr bwMode="auto">
          <a:xfrm>
            <a:off x="840790" y="1825625"/>
            <a:ext cx="7462419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AutoShape 4" descr="Image result for pictures of superheroes"/>
          <p:cNvSpPr>
            <a:spLocks noChangeAspect="1" noChangeArrowheads="1"/>
          </p:cNvSpPr>
          <p:nvPr/>
        </p:nvSpPr>
        <p:spPr bwMode="auto">
          <a:xfrm>
            <a:off x="63500" y="-838200"/>
            <a:ext cx="285750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Image result for pictures of superheroes"/>
          <p:cNvSpPr>
            <a:spLocks noChangeAspect="1" noChangeArrowheads="1"/>
          </p:cNvSpPr>
          <p:nvPr/>
        </p:nvSpPr>
        <p:spPr bwMode="auto">
          <a:xfrm>
            <a:off x="215900" y="-700088"/>
            <a:ext cx="285750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8" descr="Image result for pictures of superheroes"/>
          <p:cNvSpPr>
            <a:spLocks noChangeAspect="1" noChangeArrowheads="1"/>
          </p:cNvSpPr>
          <p:nvPr/>
        </p:nvSpPr>
        <p:spPr bwMode="auto">
          <a:xfrm>
            <a:off x="368300" y="-547688"/>
            <a:ext cx="285750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Image result for pictures of superheroes"/>
          <p:cNvSpPr>
            <a:spLocks noChangeAspect="1" noChangeArrowheads="1"/>
          </p:cNvSpPr>
          <p:nvPr/>
        </p:nvSpPr>
        <p:spPr bwMode="auto">
          <a:xfrm>
            <a:off x="520700" y="-395288"/>
            <a:ext cx="285750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2" descr="Image result for pictures of superheroes"/>
          <p:cNvSpPr>
            <a:spLocks noChangeAspect="1" noChangeArrowheads="1"/>
          </p:cNvSpPr>
          <p:nvPr/>
        </p:nvSpPr>
        <p:spPr bwMode="auto">
          <a:xfrm>
            <a:off x="673100" y="-242888"/>
            <a:ext cx="285750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4" descr="Image result for pictures of superheroes"/>
          <p:cNvSpPr>
            <a:spLocks noChangeAspect="1" noChangeArrowheads="1"/>
          </p:cNvSpPr>
          <p:nvPr/>
        </p:nvSpPr>
        <p:spPr bwMode="auto">
          <a:xfrm>
            <a:off x="825500" y="-90488"/>
            <a:ext cx="285750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0" name="Picture 16" descr="Image result for pictures of superhero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484" y="4495841"/>
            <a:ext cx="28479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8" descr="Image result for pictures of superheroes"/>
          <p:cNvSpPr>
            <a:spLocks noChangeAspect="1" noChangeArrowheads="1"/>
          </p:cNvSpPr>
          <p:nvPr/>
        </p:nvSpPr>
        <p:spPr bwMode="auto">
          <a:xfrm>
            <a:off x="977900" y="61912"/>
            <a:ext cx="285750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4" name="Picture 20" descr="Image result for pictures of The Incredib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60" y="2661083"/>
            <a:ext cx="28575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19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E74BBE"/>
                </a:solidFill>
              </a:rPr>
              <a:t>Pledges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9" t="12424" r="22727" b="6306"/>
          <a:stretch/>
        </p:blipFill>
        <p:spPr>
          <a:xfrm>
            <a:off x="1056904" y="1496290"/>
            <a:ext cx="6008914" cy="418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9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3240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9408"/>
            <a:ext cx="7886700" cy="49775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4400" dirty="0" smtClean="0"/>
              <a:t>You are now Air Quality Ambassadors for the whole of East Suffolk!</a:t>
            </a:r>
          </a:p>
          <a:p>
            <a:pPr marL="0" indent="0">
              <a:buNone/>
            </a:pPr>
            <a:r>
              <a:rPr lang="en-GB" sz="4400" dirty="0" smtClean="0"/>
              <a:t>Your school will receive all of the resources from today so that you can share this information with your friends on </a:t>
            </a:r>
            <a:r>
              <a:rPr lang="en-GB" sz="4400" dirty="0" smtClean="0">
                <a:solidFill>
                  <a:srgbClr val="00B050"/>
                </a:solidFill>
              </a:rPr>
              <a:t>National Clean Air Day </a:t>
            </a:r>
            <a:r>
              <a:rPr lang="en-GB" sz="4400" dirty="0" smtClean="0"/>
              <a:t>on 20</a:t>
            </a:r>
            <a:r>
              <a:rPr lang="en-GB" sz="4400" baseline="30000" dirty="0" smtClean="0"/>
              <a:t>th</a:t>
            </a:r>
            <a:r>
              <a:rPr lang="en-GB" sz="4400" dirty="0" smtClean="0"/>
              <a:t> June. #</a:t>
            </a:r>
            <a:r>
              <a:rPr lang="en-GB" sz="4400" dirty="0" err="1" smtClean="0"/>
              <a:t>CleanAirDay</a:t>
            </a:r>
            <a:endParaRPr lang="en-GB" sz="4400" dirty="0" smtClean="0"/>
          </a:p>
          <a:p>
            <a:pPr marL="0" indent="0">
              <a:buNone/>
            </a:pPr>
            <a:endParaRPr lang="en-GB" sz="4400" dirty="0" smtClean="0"/>
          </a:p>
          <a:p>
            <a:pPr marL="0" indent="0">
              <a:buNone/>
            </a:pPr>
            <a:endParaRPr lang="en-GB" sz="4400" dirty="0" smtClean="0"/>
          </a:p>
        </p:txBody>
      </p:sp>
    </p:spTree>
    <p:extLst>
      <p:ext uri="{BB962C8B-B14F-4D97-AF65-F5344CB8AC3E}">
        <p14:creationId xmlns:p14="http://schemas.microsoft.com/office/powerpoint/2010/main" val="304038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274" y="760021"/>
            <a:ext cx="3147703" cy="53931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000" dirty="0">
                <a:solidFill>
                  <a:srgbClr val="00AAC6"/>
                </a:solidFill>
              </a:rPr>
              <a:t>Please hang your certificates up at your school, so that visitors know that you care about air.</a:t>
            </a:r>
            <a:r>
              <a:rPr lang="en-GB" sz="4800" dirty="0">
                <a:solidFill>
                  <a:srgbClr val="00AAC6"/>
                </a:solidFill>
              </a:rPr>
              <a:t/>
            </a:r>
            <a:br>
              <a:rPr lang="en-GB" sz="4800" dirty="0">
                <a:solidFill>
                  <a:srgbClr val="00AAC6"/>
                </a:solidFill>
              </a:rPr>
            </a:br>
            <a:endParaRPr lang="en-GB" sz="4800" dirty="0" smtClean="0">
              <a:solidFill>
                <a:srgbClr val="00AAC6"/>
              </a:solidFill>
            </a:endParaRPr>
          </a:p>
          <a:p>
            <a:pPr marL="0" indent="0">
              <a:buNone/>
            </a:pPr>
            <a:endParaRPr lang="en-GB" sz="4800" i="1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8277" t="16311" r="40590" b="8021"/>
          <a:stretch/>
        </p:blipFill>
        <p:spPr bwMode="auto">
          <a:xfrm>
            <a:off x="4487240" y="436806"/>
            <a:ext cx="4183380" cy="5675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647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665576"/>
            <a:ext cx="6737685" cy="3135024"/>
          </a:xfrm>
        </p:spPr>
        <p:txBody>
          <a:bodyPr>
            <a:normAutofit/>
          </a:bodyPr>
          <a:lstStyle/>
          <a:p>
            <a:r>
              <a:rPr lang="en-GB" sz="5400" dirty="0"/>
              <a:t>School Air Quality Ambassador </a:t>
            </a:r>
            <a:r>
              <a:rPr lang="en-GB" sz="5400" dirty="0" smtClean="0"/>
              <a:t>Day </a:t>
            </a:r>
            <a:r>
              <a:rPr lang="en-GB" sz="3600" dirty="0"/>
              <a:t/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2368" y="4773882"/>
            <a:ext cx="7829550" cy="1308966"/>
          </a:xfrm>
        </p:spPr>
        <p:txBody>
          <a:bodyPr>
            <a:normAutofit fontScale="92500" lnSpcReduction="10000"/>
          </a:bodyPr>
          <a:lstStyle/>
          <a:p>
            <a:r>
              <a:rPr lang="en-GB" sz="4400" dirty="0" smtClean="0"/>
              <a:t>11</a:t>
            </a:r>
            <a:r>
              <a:rPr lang="en-GB" sz="4400" baseline="30000" dirty="0" smtClean="0"/>
              <a:t>th</a:t>
            </a:r>
            <a:r>
              <a:rPr lang="en-GB" sz="4400" dirty="0" smtClean="0"/>
              <a:t> June 2018 </a:t>
            </a:r>
          </a:p>
          <a:p>
            <a:r>
              <a:rPr lang="en-GB" sz="4400" dirty="0" smtClean="0"/>
              <a:t>East Suffolk Council </a:t>
            </a:r>
            <a:endParaRPr lang="en-GB" sz="4400" dirty="0"/>
          </a:p>
        </p:txBody>
      </p:sp>
      <p:sp>
        <p:nvSpPr>
          <p:cNvPr id="6" name="Rectangle 5"/>
          <p:cNvSpPr/>
          <p:nvPr/>
        </p:nvSpPr>
        <p:spPr>
          <a:xfrm>
            <a:off x="5694631" y="570368"/>
            <a:ext cx="2915216" cy="2190419"/>
          </a:xfrm>
          <a:prstGeom prst="rect">
            <a:avLst/>
          </a:prstGeom>
          <a:solidFill>
            <a:srgbClr val="00AAC6"/>
          </a:solidFill>
          <a:ln>
            <a:solidFill>
              <a:srgbClr val="00AA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345" y="549763"/>
            <a:ext cx="2574005" cy="206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8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53811"/>
          </a:xfrm>
        </p:spPr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06905"/>
            <a:ext cx="7886700" cy="50700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10:00am Welcome! </a:t>
            </a:r>
          </a:p>
          <a:p>
            <a:pPr marL="0" indent="0">
              <a:buNone/>
            </a:pPr>
            <a:r>
              <a:rPr lang="en-GB" sz="3600" b="1" dirty="0" smtClean="0">
                <a:solidFill>
                  <a:srgbClr val="00B0F0"/>
                </a:solidFill>
              </a:rPr>
              <a:t>10:05am</a:t>
            </a:r>
            <a:r>
              <a:rPr lang="en-GB" sz="3600" dirty="0" smtClean="0">
                <a:solidFill>
                  <a:srgbClr val="00B0F0"/>
                </a:solidFill>
              </a:rPr>
              <a:t> Introduction: Why is Clean Air Important?</a:t>
            </a:r>
            <a:endParaRPr lang="en-GB" sz="36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GB" sz="3600" b="1" dirty="0" smtClean="0">
                <a:solidFill>
                  <a:srgbClr val="6BDA3E"/>
                </a:solidFill>
              </a:rPr>
              <a:t>10:15am</a:t>
            </a:r>
            <a:r>
              <a:rPr lang="en-GB" sz="3600" dirty="0" smtClean="0">
                <a:solidFill>
                  <a:srgbClr val="6BDA3E"/>
                </a:solidFill>
              </a:rPr>
              <a:t> </a:t>
            </a:r>
            <a:r>
              <a:rPr lang="en-GB" sz="3600" dirty="0">
                <a:solidFill>
                  <a:srgbClr val="6BDA3E"/>
                </a:solidFill>
              </a:rPr>
              <a:t>Lesson 1: Explore and Collect data </a:t>
            </a:r>
          </a:p>
          <a:p>
            <a:pPr marL="0" indent="0">
              <a:buNone/>
            </a:pPr>
            <a:r>
              <a:rPr lang="en-GB" sz="3600" b="1" dirty="0" smtClean="0">
                <a:solidFill>
                  <a:srgbClr val="FFC000"/>
                </a:solidFill>
              </a:rPr>
              <a:t>11:10am</a:t>
            </a:r>
            <a:r>
              <a:rPr lang="en-GB" sz="3600" dirty="0" smtClean="0">
                <a:solidFill>
                  <a:srgbClr val="FFC000"/>
                </a:solidFill>
              </a:rPr>
              <a:t> </a:t>
            </a:r>
            <a:r>
              <a:rPr lang="en-GB" sz="3600" dirty="0">
                <a:solidFill>
                  <a:srgbClr val="FFC000"/>
                </a:solidFill>
              </a:rPr>
              <a:t>Lesson 2: Design A Clean Air Super Hero</a:t>
            </a:r>
          </a:p>
          <a:p>
            <a:pPr marL="0" indent="0">
              <a:buNone/>
            </a:pPr>
            <a:r>
              <a:rPr lang="en-GB" sz="3600" b="1" dirty="0" smtClean="0">
                <a:solidFill>
                  <a:srgbClr val="E74BBE"/>
                </a:solidFill>
              </a:rPr>
              <a:t>11:45am</a:t>
            </a:r>
            <a:r>
              <a:rPr lang="en-GB" sz="3600" dirty="0" smtClean="0">
                <a:solidFill>
                  <a:srgbClr val="E74BBE"/>
                </a:solidFill>
              </a:rPr>
              <a:t> Pledges </a:t>
            </a:r>
            <a:endParaRPr lang="en-GB" sz="3600" dirty="0">
              <a:solidFill>
                <a:srgbClr val="E74BBE"/>
              </a:solidFill>
            </a:endParaRPr>
          </a:p>
          <a:p>
            <a:pPr marL="0" indent="0">
              <a:buNone/>
            </a:pPr>
            <a:r>
              <a:rPr lang="en-GB" sz="3600" b="1" dirty="0" smtClean="0">
                <a:solidFill>
                  <a:srgbClr val="FF0000"/>
                </a:solidFill>
              </a:rPr>
              <a:t>12:00noon</a:t>
            </a:r>
            <a:r>
              <a:rPr lang="en-GB" sz="3600" dirty="0" smtClean="0">
                <a:solidFill>
                  <a:srgbClr val="FF0000"/>
                </a:solidFill>
              </a:rPr>
              <a:t> Finish &amp; </a:t>
            </a:r>
            <a:r>
              <a:rPr lang="en-GB" sz="3600" dirty="0">
                <a:solidFill>
                  <a:srgbClr val="FF0000"/>
                </a:solidFill>
              </a:rPr>
              <a:t>Certificates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09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983" y="2059702"/>
            <a:ext cx="7886700" cy="1325563"/>
          </a:xfrm>
        </p:spPr>
        <p:txBody>
          <a:bodyPr/>
          <a:lstStyle/>
          <a:p>
            <a:pPr algn="ctr"/>
            <a:r>
              <a:rPr lang="en-GB" dirty="0" smtClean="0"/>
              <a:t>Why is clean air important?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01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888" y="380010"/>
            <a:ext cx="7030193" cy="579695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Fresh air is good for digestion.</a:t>
            </a:r>
          </a:p>
          <a:p>
            <a:r>
              <a:rPr lang="en-GB" sz="3200" dirty="0">
                <a:solidFill>
                  <a:srgbClr val="00B0F0"/>
                </a:solidFill>
              </a:rPr>
              <a:t>Improves your blood pressure and heart rate.</a:t>
            </a:r>
          </a:p>
          <a:p>
            <a:r>
              <a:rPr lang="en-GB" sz="3200" dirty="0">
                <a:solidFill>
                  <a:srgbClr val="00B050"/>
                </a:solidFill>
              </a:rPr>
              <a:t>It makes you </a:t>
            </a:r>
            <a:r>
              <a:rPr lang="en-GB" sz="3200" dirty="0" smtClean="0">
                <a:solidFill>
                  <a:srgbClr val="00B050"/>
                </a:solidFill>
              </a:rPr>
              <a:t>happier.</a:t>
            </a:r>
            <a:endParaRPr lang="en-GB" sz="3200" dirty="0">
              <a:solidFill>
                <a:srgbClr val="00B050"/>
              </a:solidFill>
            </a:endParaRPr>
          </a:p>
          <a:p>
            <a:r>
              <a:rPr lang="en-GB" sz="3200" dirty="0">
                <a:solidFill>
                  <a:srgbClr val="FFC000"/>
                </a:solidFill>
              </a:rPr>
              <a:t>Strengthens your immune system.</a:t>
            </a:r>
          </a:p>
          <a:p>
            <a:r>
              <a:rPr lang="en-GB" sz="3200" dirty="0">
                <a:solidFill>
                  <a:srgbClr val="E74BBE"/>
                </a:solidFill>
              </a:rPr>
              <a:t>Fresh air cleans your lungs.</a:t>
            </a:r>
          </a:p>
          <a:p>
            <a:r>
              <a:rPr lang="en-GB" sz="3200" dirty="0">
                <a:solidFill>
                  <a:srgbClr val="FF0000"/>
                </a:solidFill>
              </a:rPr>
              <a:t>You will have more energy and sharper mind</a:t>
            </a:r>
            <a:r>
              <a:rPr lang="en-GB" sz="3200" dirty="0"/>
              <a:t>.</a:t>
            </a:r>
          </a:p>
          <a:p>
            <a:endParaRPr lang="en-GB" sz="3200" dirty="0"/>
          </a:p>
        </p:txBody>
      </p:sp>
      <p:pic>
        <p:nvPicPr>
          <p:cNvPr id="1026" name="Picture 2" descr="\\es-user\user\TFarrell\My Documents\My Pictures\Misc\thJCM8Z0D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1" y="2613808"/>
            <a:ext cx="19621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es-user\user\TFarrell\My Documents\My Pictures\Misc\bttues1-400x27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508" y="4200525"/>
            <a:ext cx="38100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es-user\user\TFarrell\My Documents\My Pictures\Misc\thVLDPFAS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594" y="460292"/>
            <a:ext cx="17716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42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929" y="2084869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2"/>
                </a:solidFill>
              </a:rPr>
              <a:t>What stops our air being clean?</a:t>
            </a:r>
          </a:p>
        </p:txBody>
      </p:sp>
    </p:spTree>
    <p:extLst>
      <p:ext uri="{BB962C8B-B14F-4D97-AF65-F5344CB8AC3E}">
        <p14:creationId xmlns:p14="http://schemas.microsoft.com/office/powerpoint/2010/main" val="310105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145" y="2712509"/>
            <a:ext cx="2465832" cy="1200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12" y="4592757"/>
            <a:ext cx="3343656" cy="1222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12" y="3080200"/>
            <a:ext cx="2398776" cy="701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789" y="357783"/>
            <a:ext cx="1304544" cy="17099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12" y="912519"/>
            <a:ext cx="2932176" cy="1155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093" y="997863"/>
            <a:ext cx="2746248" cy="10698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05" y="2924752"/>
            <a:ext cx="2535936" cy="8564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177" y="4592757"/>
            <a:ext cx="3383280" cy="118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741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428" y="1967423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3"/>
                </a:solidFill>
              </a:rPr>
              <a:t>What can we do to avoid air pollution? </a:t>
            </a:r>
          </a:p>
        </p:txBody>
      </p:sp>
    </p:spTree>
    <p:extLst>
      <p:ext uri="{BB962C8B-B14F-4D97-AF65-F5344CB8AC3E}">
        <p14:creationId xmlns:p14="http://schemas.microsoft.com/office/powerpoint/2010/main" val="34148378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07209" y="3684642"/>
            <a:ext cx="2265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Be physically active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493752" y="3684642"/>
            <a:ext cx="2265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Take low pollution routes and avoid main roads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280295" y="3684642"/>
            <a:ext cx="2265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Avoid sitting in heavy traffic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87" y="1536933"/>
            <a:ext cx="2266950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216" y="1536933"/>
            <a:ext cx="2247900" cy="1895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095" y="1536933"/>
            <a:ext cx="22574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318" y="2210704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accent4"/>
                </a:solidFill>
              </a:rPr>
              <a:t>What can we do to reduce the amount of pollution we produce? </a:t>
            </a:r>
          </a:p>
        </p:txBody>
      </p:sp>
    </p:spTree>
    <p:extLst>
      <p:ext uri="{BB962C8B-B14F-4D97-AF65-F5344CB8AC3E}">
        <p14:creationId xmlns:p14="http://schemas.microsoft.com/office/powerpoint/2010/main" val="413047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CAD 2017">
      <a:dk1>
        <a:srgbClr val="333332"/>
      </a:dk1>
      <a:lt1>
        <a:sysClr val="window" lastClr="FFFFFF"/>
      </a:lt1>
      <a:dk2>
        <a:srgbClr val="00A8C6"/>
      </a:dk2>
      <a:lt2>
        <a:srgbClr val="55D8E9"/>
      </a:lt2>
      <a:accent1>
        <a:srgbClr val="FA1265"/>
      </a:accent1>
      <a:accent2>
        <a:srgbClr val="F8BA0F"/>
      </a:accent2>
      <a:accent3>
        <a:srgbClr val="8FBE00"/>
      </a:accent3>
      <a:accent4>
        <a:srgbClr val="AB3990"/>
      </a:accent4>
      <a:accent5>
        <a:srgbClr val="FA7C97"/>
      </a:accent5>
      <a:accent6>
        <a:srgbClr val="AEE239"/>
      </a:accent6>
      <a:hlink>
        <a:srgbClr val="C66FBD"/>
      </a:hlink>
      <a:folHlink>
        <a:srgbClr val="954F72"/>
      </a:folHlink>
    </a:clrScheme>
    <a:fontScheme name="NCAD">
      <a:majorFont>
        <a:latin typeface="Roboto Slab"/>
        <a:ea typeface=""/>
        <a:cs typeface=""/>
      </a:majorFont>
      <a:minorFont>
        <a:latin typeface="Montserra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CAD powerpoint template" id="{09454054-CD84-42CC-8A51-FB9050F3A5E3}" vid="{927D60C9-2174-4D6D-963A-A369DFF6F3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1100</TotalTime>
  <Words>276</Words>
  <Application>Microsoft Office PowerPoint</Application>
  <PresentationFormat>On-screen Show (4:3)</PresentationFormat>
  <Paragraphs>43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School Air Quality Ambassador Day  </vt:lpstr>
      <vt:lpstr>Agenda</vt:lpstr>
      <vt:lpstr>Why is clean air important?</vt:lpstr>
      <vt:lpstr>PowerPoint Presentation</vt:lpstr>
      <vt:lpstr>What stops our air being clean?</vt:lpstr>
      <vt:lpstr>PowerPoint Presentation</vt:lpstr>
      <vt:lpstr>What can we do to avoid air pollution? </vt:lpstr>
      <vt:lpstr>PowerPoint Presentation</vt:lpstr>
      <vt:lpstr>What can we do to reduce the amount of pollution we produce? </vt:lpstr>
      <vt:lpstr>PowerPoint Presentation</vt:lpstr>
      <vt:lpstr>What could we do to reduce air pollution at school? </vt:lpstr>
      <vt:lpstr>Lesson 1: Explore and Collect data</vt:lpstr>
      <vt:lpstr>Lesson 2: Design A Clean Air Super Hero and write a comic strip. </vt:lpstr>
      <vt:lpstr>Pledges</vt:lpstr>
      <vt:lpstr>Thank You!</vt:lpstr>
      <vt:lpstr>PowerPoint Presentation</vt:lpstr>
      <vt:lpstr>School Air Quality Ambassador Day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Clean Air Day</dc:title>
  <dc:creator>Abigail Aldridge</dc:creator>
  <cp:lastModifiedBy>Tracy Farrell</cp:lastModifiedBy>
  <cp:revision>45</cp:revision>
  <cp:lastPrinted>2019-05-29T08:43:33Z</cp:lastPrinted>
  <dcterms:created xsi:type="dcterms:W3CDTF">2017-04-07T13:31:13Z</dcterms:created>
  <dcterms:modified xsi:type="dcterms:W3CDTF">2019-05-29T10:52:03Z</dcterms:modified>
</cp:coreProperties>
</file>