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57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5756C-6956-4F6D-B498-C5A663BBFECA}" v="99" dt="2024-05-07T10:49:21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65" autoAdjust="0"/>
  </p:normalViewPr>
  <p:slideViewPr>
    <p:cSldViewPr snapToGrid="0">
      <p:cViewPr varScale="1">
        <p:scale>
          <a:sx n="57" d="100"/>
          <a:sy n="57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34E8-ABB0-462D-829D-4C5E821B7C36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EA7B-1386-4A89-AA4F-BD17167E2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7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EA7B-1386-4A89-AA4F-BD17167E2B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4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EA7B-1386-4A89-AA4F-BD17167E2B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3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EA7B-1386-4A89-AA4F-BD17167E2B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0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EA7B-1386-4A89-AA4F-BD17167E2B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4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EA7B-1386-4A89-AA4F-BD17167E2B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4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9147-2688-3FFD-9D29-E6D3E9E63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68765-ADC2-8356-54CF-3B814E010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C3F41-F1F5-5A27-0F1C-278D4327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09A9-7B9B-4D55-BFA5-5C73FC5ED7A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34516-3CCE-45AD-4854-7E1F079A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EE5ED-1A58-98B5-1D48-D75A20F7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A95B-2D5C-4307-AED4-64DBADC95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4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F2620-0720-DA37-4931-C78C906A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64209-FE0C-2023-77C9-84CF0ED2D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58A1E-A1C5-1061-18E4-C39F5A8C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09A9-7B9B-4D55-BFA5-5C73FC5ED7A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1C55-D1F5-6BF4-0020-C66007B7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57D54-B361-5C40-82FB-C924B2B8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A95B-2D5C-4307-AED4-64DBADC95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51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6425BE-4882-F87F-85C8-0D49310E8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A3575-194B-D614-614F-6C1A4FE12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E7E5A-CF3C-328B-B183-D8B6517E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09A9-7B9B-4D55-BFA5-5C73FC5ED7A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628D4-AFEE-70B7-764B-18157CAB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E0BDC-2DBF-4FEB-BBD7-5CFB6FC5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A95B-2D5C-4307-AED4-64DBADC95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7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4CD3-E6E7-D348-6511-1703D807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E110E-E2D7-0514-8327-329A439EA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097F5-3915-1495-6BF8-93B40D0C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09A9-7B9B-4D55-BFA5-5C73FC5ED7A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DEF7-986A-520C-1192-39EB3612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70F81-6472-3E9F-6F4D-2280ACAA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A95B-2D5C-4307-AED4-64DBADC95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15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5AD1-7120-B805-3420-212C75E1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93D7-86CD-03D8-632A-B346217FE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A9CE2-F030-D555-6BEA-42570B01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09A9-7B9B-4D55-BFA5-5C73FC5ED7A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32A97-35E8-C7F8-6284-6F4799C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CCA42-B07D-B6AC-F9D4-C4982BE8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A95B-2D5C-4307-AED4-64DBADC95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CDE1D-C409-C960-1BEC-78C5A9A3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00398-0F7D-9AFB-71C6-0F3F9BEE3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A655A-7E6D-BC1C-3A54-7D0AB6E8E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73FB3-9F27-A8AF-2BC1-80055348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09A9-7B9B-4D55-BFA5-5C73FC5ED7A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D8136-CA12-021F-11E9-36C946FA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88B6-F41B-8EB0-D962-9F3CD9CD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A95B-2D5C-4307-AED4-64DBADC95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71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9A03-3E24-A23C-28C7-23BF37F3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68FA2-EC89-75D5-CDD7-B78B29BE0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C917F-B1EA-6810-5ED6-226F421D4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E8829-F102-1FBB-E8F6-653F7CC57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3223C-E7C6-F4BD-9FC3-742DB7393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AFD29-D9CA-BF39-8B5A-BD766667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09A9-7B9B-4D55-BFA5-5C73FC5ED7A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3E8F9-F5EF-7A4D-2F1F-D30DD547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A626F-CD96-4CF6-A931-2136C88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A95B-2D5C-4307-AED4-64DBADC95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6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BE69-EE44-DA8F-23D9-5EE7E152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28EA4-B836-0239-41CC-454FFB6D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09A9-7B9B-4D55-BFA5-5C73FC5ED7A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672E2-EBB3-A962-D405-437348D3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B9D99-0913-074E-7266-5E9C1512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A95B-2D5C-4307-AED4-64DBADC95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0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89452-317D-E712-BE3E-3528E492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09A9-7B9B-4D55-BFA5-5C73FC5ED7A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DF302-9D4D-1B31-7F7F-6F99ACB8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7FD7C-0ED9-68ED-464F-3B87697A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A95B-2D5C-4307-AED4-64DBADC95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7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8988-0EA3-C1FF-524A-3B3AB860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C91F9-0148-45EC-E759-33CECEBCA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2C517-01FF-563B-D7E5-D65B8287F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691A1-44CF-1104-FFDC-6EDDE271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09A9-7B9B-4D55-BFA5-5C73FC5ED7A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37F01-5182-5145-7153-992376CC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3877E-4432-EE8E-2EDC-A9EBF239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A95B-2D5C-4307-AED4-64DBADC95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6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CC76-0D49-F263-CBCD-E62B06FE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B08A2-89B8-9AA0-B0A4-223B2046B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BAB10-1AB3-8483-FC53-82CA7D6E3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E6B0F-DEAC-4C17-CF3C-F30E6C05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09A9-7B9B-4D55-BFA5-5C73FC5ED7A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BC7E-D9F0-C5CC-90F2-74DB7285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226DB-D498-25AC-9487-8DC464C2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A95B-2D5C-4307-AED4-64DBADC95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2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BB7A7-0928-0E1E-3778-D536AE73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ECE11-C65A-CAD2-0656-00FFC67E0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A4AC-B7D6-5BBC-2078-7FA3E342D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109A9-7B9B-4D55-BFA5-5C73FC5ED7A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92EF4-E0BD-5E50-6B8F-C7E355B9C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981B2-6046-0B7D-4C71-16B6C2D4E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13A95B-2D5C-4307-AED4-64DBADC95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6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Stolen-Focus-Why-Cant-Attention/dp/15266202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.uk/Lost-Connections-Youre-Depressed-Find/dp/1408878720/ref=pd_lpo_sccl_2/260-4599857-6983462?pd_rd_w=aWO1u&amp;content-id=amzn1.sym.448aab69-6fff-42b9-9d7a-f6325052a6f6&amp;pf_rd_p=448aab69-6fff-42b9-9d7a-f6325052a6f6&amp;pf_rd_r=ABS3CT1PX81AT8PVWG5C&amp;pd_rd_wg=5DFKs&amp;pd_rd_r=77aff921-dc63-49d0-b3fd-d08b582f97cf&amp;pd_rd_i=1408878720&amp;psc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466594070?app_id=122963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tgrow.org/program/educato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yleigh.skene@suffolk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D8A71-5270-2659-FDF5-D5940A86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661975"/>
            <a:ext cx="4385922" cy="357351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importance of independent play for children’s wellbeing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Importance of Children’s Risky Play | Green Teacher">
            <a:extLst>
              <a:ext uri="{FF2B5EF4-FFF2-40B4-BE49-F238E27FC236}">
                <a16:creationId xmlns:a16="http://schemas.microsoft.com/office/drawing/2014/main" id="{D9AFEF6B-914D-6D23-C4E7-F7F9AB920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r="14236"/>
          <a:stretch/>
        </p:blipFill>
        <p:spPr bwMode="auto">
          <a:xfrm>
            <a:off x="5477963" y="640080"/>
            <a:ext cx="5567281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8C06-4024-51DC-0E5F-8FF5AD37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research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F1F77-FAAA-080D-4727-EE5666B1A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4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Children are experiencing less freedom / outdoor play (more structured / supervised play)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Consequences of less play</a:t>
            </a:r>
          </a:p>
          <a:p>
            <a:pPr lvl="1"/>
            <a:r>
              <a:rPr lang="en-GB" dirty="0"/>
              <a:t>Higher anxiety, less exploration</a:t>
            </a:r>
          </a:p>
          <a:p>
            <a:pPr lvl="1"/>
            <a:r>
              <a:rPr lang="en-GB" dirty="0"/>
              <a:t>Reduced creativity / problem solving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What can help support young people’s wellbeing</a:t>
            </a:r>
          </a:p>
          <a:p>
            <a:pPr lvl="1"/>
            <a:r>
              <a:rPr lang="en-GB" dirty="0"/>
              <a:t>Connection, motivation, nature</a:t>
            </a:r>
          </a:p>
          <a:p>
            <a:pPr lvl="1"/>
            <a:endParaRPr lang="en-GB" dirty="0"/>
          </a:p>
          <a:p>
            <a:r>
              <a:rPr lang="en-GB" dirty="0"/>
              <a:t>Value of independent play</a:t>
            </a:r>
          </a:p>
          <a:p>
            <a:pPr lvl="1"/>
            <a:r>
              <a:rPr lang="en-GB" dirty="0"/>
              <a:t>Problem solving, creativity, negotiation, and social skills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EA7C5-B84E-5C25-FF9B-9661F51EE502}"/>
              </a:ext>
            </a:extLst>
          </p:cNvPr>
          <p:cNvSpPr txBox="1"/>
          <p:nvPr/>
        </p:nvSpPr>
        <p:spPr>
          <a:xfrm>
            <a:off x="6985348" y="6211669"/>
            <a:ext cx="575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Research evidence is summary from that shared in ‘</a:t>
            </a:r>
            <a:r>
              <a:rPr lang="en-GB" dirty="0">
                <a:hlinkClick r:id="rId3"/>
              </a:rPr>
              <a:t>Stolen focus</a:t>
            </a:r>
            <a:r>
              <a:rPr lang="en-GB" dirty="0"/>
              <a:t>’ and ‘</a:t>
            </a:r>
            <a:r>
              <a:rPr lang="en-GB" dirty="0">
                <a:hlinkClick r:id="rId4"/>
              </a:rPr>
              <a:t>Lost connections</a:t>
            </a:r>
            <a:r>
              <a:rPr lang="en-GB" dirty="0"/>
              <a:t>’ books </a:t>
            </a:r>
          </a:p>
        </p:txBody>
      </p:sp>
    </p:spTree>
    <p:extLst>
      <p:ext uri="{BB962C8B-B14F-4D97-AF65-F5344CB8AC3E}">
        <p14:creationId xmlns:p14="http://schemas.microsoft.com/office/powerpoint/2010/main" val="408445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181EA-0751-2BDC-B502-63ECDBF83404}"/>
              </a:ext>
            </a:extLst>
          </p:cNvPr>
          <p:cNvSpPr txBox="1"/>
          <p:nvPr/>
        </p:nvSpPr>
        <p:spPr>
          <a:xfrm>
            <a:off x="167014" y="1049116"/>
            <a:ext cx="678762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The Let Grow Programme</a:t>
            </a:r>
          </a:p>
          <a:p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Movement in the US to increase children’s 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Based on the idea that children will grow up to be independent adults and need problem solving opportunities</a:t>
            </a:r>
          </a:p>
          <a:p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“</a:t>
            </a:r>
            <a:r>
              <a:rPr lang="en-GB" sz="2500" b="1" dirty="0"/>
              <a:t>independence therapy</a:t>
            </a:r>
            <a:r>
              <a:rPr lang="en-GB" sz="2500" dirty="0"/>
              <a:t>”  - at home intervention (facilitated by school)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“</a:t>
            </a:r>
            <a:r>
              <a:rPr lang="en-GB" sz="2500" b="1" dirty="0"/>
              <a:t>let grow play club</a:t>
            </a:r>
            <a:r>
              <a:rPr lang="en-GB" sz="2500" dirty="0"/>
              <a:t>” – within school intervention during breaktimes </a:t>
            </a:r>
            <a:endParaRPr lang="en-GB" sz="2500" b="1" dirty="0"/>
          </a:p>
          <a:p>
            <a:endParaRPr lang="en-GB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47ADE-D38C-CB63-CE78-173C568D23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12" r="52209" b="47992"/>
          <a:stretch/>
        </p:blipFill>
        <p:spPr>
          <a:xfrm>
            <a:off x="6954642" y="225128"/>
            <a:ext cx="4997885" cy="2493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AC01C7-5209-346F-1AAA-EBC60C57E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50" t="21917" r="29830" b="7215"/>
          <a:stretch/>
        </p:blipFill>
        <p:spPr>
          <a:xfrm>
            <a:off x="7413568" y="2880986"/>
            <a:ext cx="4080032" cy="387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6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CE6A-F01E-738C-ABAE-E2B23BF8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8042-CF6B-3AF5-42C7-75E8D64F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Online Media 9" title="Watch How the Let Grow Play Club Can Transform Schools and Communities">
            <a:hlinkClick r:id="" action="ppaction://media"/>
            <a:extLst>
              <a:ext uri="{FF2B5EF4-FFF2-40B4-BE49-F238E27FC236}">
                <a16:creationId xmlns:a16="http://schemas.microsoft.com/office/drawing/2014/main" id="{EC203D3D-E0CC-F4AE-62DE-F62CAA88BA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4101" y="211029"/>
            <a:ext cx="11423797" cy="64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181EA-0751-2BDC-B502-63ECDBF83404}"/>
              </a:ext>
            </a:extLst>
          </p:cNvPr>
          <p:cNvSpPr txBox="1"/>
          <p:nvPr/>
        </p:nvSpPr>
        <p:spPr>
          <a:xfrm>
            <a:off x="717521" y="1459230"/>
            <a:ext cx="1104441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What next…</a:t>
            </a:r>
          </a:p>
          <a:p>
            <a:endParaRPr lang="en-GB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hlinkClick r:id="rId3"/>
              </a:rPr>
              <a:t>Explore let grow resources – free for schools</a:t>
            </a:r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Look for opportunities to increase play in school (particularly opportunities for independence, problem solving, and low-level risky play)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Get involved in potential research project to try out some of these approaches within school (contact me on </a:t>
            </a:r>
            <a:r>
              <a:rPr lang="en-GB" sz="2500" dirty="0">
                <a:hlinkClick r:id="rId4"/>
              </a:rPr>
              <a:t>Kayleigh.skene@suffolk.gov.uk</a:t>
            </a:r>
            <a:r>
              <a:rPr lang="en-GB" sz="2500" dirty="0"/>
              <a:t>)</a:t>
            </a:r>
          </a:p>
          <a:p>
            <a:r>
              <a:rPr lang="en-GB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754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210</Words>
  <Application>Microsoft Office PowerPoint</Application>
  <PresentationFormat>Widescreen</PresentationFormat>
  <Paragraphs>34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The importance of independent play for children’s wellbeing</vt:lpstr>
      <vt:lpstr>What does the research say?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Skene</dc:creator>
  <cp:lastModifiedBy>Kay Breton</cp:lastModifiedBy>
  <cp:revision>3</cp:revision>
  <dcterms:created xsi:type="dcterms:W3CDTF">2024-04-15T07:39:00Z</dcterms:created>
  <dcterms:modified xsi:type="dcterms:W3CDTF">2024-05-10T10:09:17Z</dcterms:modified>
</cp:coreProperties>
</file>