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1" r:id="rId2"/>
  </p:sldMasterIdLst>
  <p:notesMasterIdLst>
    <p:notesMasterId r:id="rId11"/>
  </p:notesMasterIdLst>
  <p:sldIdLst>
    <p:sldId id="256" r:id="rId3"/>
    <p:sldId id="257" r:id="rId4"/>
    <p:sldId id="258" r:id="rId5"/>
    <p:sldId id="259" r:id="rId6"/>
    <p:sldId id="263" r:id="rId7"/>
    <p:sldId id="262" r:id="rId8"/>
    <p:sldId id="260"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188EA8-F3D1-41C0-8FCC-590045829997}" v="3" dt="2024-05-08T14:20:35.0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646E6-05CC-4BB3-8CC0-9B341D2FB24D}" type="datetimeFigureOut">
              <a:rPr lang="en-GB" smtClean="0"/>
              <a:t>08/05/2024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0DC05-5BB6-4B09-A247-E893FB6AAAF2}" type="slidenum">
              <a:rPr lang="en-GB" smtClean="0"/>
              <a:t>‹#›</a:t>
            </a:fld>
            <a:endParaRPr lang="en-GB" dirty="0"/>
          </a:p>
        </p:txBody>
      </p:sp>
    </p:spTree>
    <p:extLst>
      <p:ext uri="{BB962C8B-B14F-4D97-AF65-F5344CB8AC3E}">
        <p14:creationId xmlns:p14="http://schemas.microsoft.com/office/powerpoint/2010/main" val="4238973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10DC05-5BB6-4B09-A247-E893FB6AAAF2}" type="slidenum">
              <a:rPr lang="en-GB" smtClean="0"/>
              <a:t>3</a:t>
            </a:fld>
            <a:endParaRPr lang="en-GB" dirty="0"/>
          </a:p>
        </p:txBody>
      </p:sp>
    </p:spTree>
    <p:extLst>
      <p:ext uri="{BB962C8B-B14F-4D97-AF65-F5344CB8AC3E}">
        <p14:creationId xmlns:p14="http://schemas.microsoft.com/office/powerpoint/2010/main" val="177566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descr="A logo for a company&#10;&#10;Description automatically generated">
            <a:extLst>
              <a:ext uri="{FF2B5EF4-FFF2-40B4-BE49-F238E27FC236}">
                <a16:creationId xmlns:a16="http://schemas.microsoft.com/office/drawing/2014/main" id="{89A896A9-FA69-23CD-3949-7A0875661C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97341" y="4774048"/>
            <a:ext cx="2521733" cy="2092419"/>
          </a:xfrm>
          <a:prstGeom prst="rect">
            <a:avLst/>
          </a:prstGeom>
        </p:spPr>
      </p:pic>
      <p:pic>
        <p:nvPicPr>
          <p:cNvPr id="13" name="Picture 12" descr="A black background with white lines&#10;&#10;Description automatically generated">
            <a:extLst>
              <a:ext uri="{FF2B5EF4-FFF2-40B4-BE49-F238E27FC236}">
                <a16:creationId xmlns:a16="http://schemas.microsoft.com/office/drawing/2014/main" id="{15A5C450-3D16-653C-6F84-3375553DB2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46086" y="55330"/>
            <a:ext cx="3810000" cy="1228725"/>
          </a:xfrm>
          <a:prstGeom prst="rect">
            <a:avLst/>
          </a:prstGeom>
        </p:spPr>
      </p:pic>
    </p:spTree>
    <p:extLst>
      <p:ext uri="{BB962C8B-B14F-4D97-AF65-F5344CB8AC3E}">
        <p14:creationId xmlns:p14="http://schemas.microsoft.com/office/powerpoint/2010/main" val="262461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C09F107-BC56-42BE-92C9-9B9A6C3DE24D}" type="datetimeFigureOut">
              <a:rPr lang="en-GB" smtClean="0"/>
              <a:t>08/05/2024</a:t>
            </a:fld>
            <a:endParaRPr lang="en-GB"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B1AAEE2B-38DA-49CE-A204-4A841E81CFAA}" type="slidenum">
              <a:rPr lang="en-GB" smtClean="0"/>
              <a:t>‹#›</a:t>
            </a:fld>
            <a:endParaRPr lang="en-GB" dirty="0"/>
          </a:p>
        </p:txBody>
      </p:sp>
    </p:spTree>
    <p:extLst>
      <p:ext uri="{BB962C8B-B14F-4D97-AF65-F5344CB8AC3E}">
        <p14:creationId xmlns:p14="http://schemas.microsoft.com/office/powerpoint/2010/main" val="2011621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C09F107-BC56-42BE-92C9-9B9A6C3DE24D}" type="datetimeFigureOut">
              <a:rPr lang="en-GB" smtClean="0"/>
              <a:t>08/05/2024</a:t>
            </a:fld>
            <a:endParaRPr lang="en-GB"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B1AAEE2B-38DA-49CE-A204-4A841E81CFAA}" type="slidenum">
              <a:rPr lang="en-GB" smtClean="0"/>
              <a:t>‹#›</a:t>
            </a:fld>
            <a:endParaRPr lang="en-GB"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30287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C09F107-BC56-42BE-92C9-9B9A6C3DE24D}" type="datetimeFigureOut">
              <a:rPr lang="en-GB" smtClean="0"/>
              <a:t>08/05/2024</a:t>
            </a:fld>
            <a:endParaRPr lang="en-GB"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B1AAEE2B-38DA-49CE-A204-4A841E81CFAA}" type="slidenum">
              <a:rPr lang="en-GB" smtClean="0"/>
              <a:t>‹#›</a:t>
            </a:fld>
            <a:endParaRPr lang="en-GB" dirty="0"/>
          </a:p>
        </p:txBody>
      </p:sp>
    </p:spTree>
    <p:extLst>
      <p:ext uri="{BB962C8B-B14F-4D97-AF65-F5344CB8AC3E}">
        <p14:creationId xmlns:p14="http://schemas.microsoft.com/office/powerpoint/2010/main" val="704563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C09F107-BC56-42BE-92C9-9B9A6C3DE24D}" type="datetimeFigureOut">
              <a:rPr lang="en-GB" smtClean="0"/>
              <a:t>08/05/2024</a:t>
            </a:fld>
            <a:endParaRPr lang="en-GB"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B1AAEE2B-38DA-49CE-A204-4A841E81CFAA}"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23155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C09F107-BC56-42BE-92C9-9B9A6C3DE24D}" type="datetimeFigureOut">
              <a:rPr lang="en-GB" smtClean="0"/>
              <a:t>08/05/2024</a:t>
            </a:fld>
            <a:endParaRPr lang="en-GB"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B1AAEE2B-38DA-49CE-A204-4A841E81CFAA}" type="slidenum">
              <a:rPr lang="en-GB" smtClean="0"/>
              <a:t>‹#›</a:t>
            </a:fld>
            <a:endParaRPr lang="en-GB" dirty="0"/>
          </a:p>
        </p:txBody>
      </p:sp>
    </p:spTree>
    <p:extLst>
      <p:ext uri="{BB962C8B-B14F-4D97-AF65-F5344CB8AC3E}">
        <p14:creationId xmlns:p14="http://schemas.microsoft.com/office/powerpoint/2010/main" val="1726777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C09F107-BC56-42BE-92C9-9B9A6C3DE24D}" type="datetimeFigureOut">
              <a:rPr lang="en-GB" smtClean="0"/>
              <a:t>08/05/2024</a:t>
            </a:fld>
            <a:endParaRPr lang="en-GB"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B1AAEE2B-38DA-49CE-A204-4A841E81CFAA}" type="slidenum">
              <a:rPr lang="en-GB" smtClean="0"/>
              <a:t>‹#›</a:t>
            </a:fld>
            <a:endParaRPr lang="en-GB" dirty="0"/>
          </a:p>
        </p:txBody>
      </p:sp>
    </p:spTree>
    <p:extLst>
      <p:ext uri="{BB962C8B-B14F-4D97-AF65-F5344CB8AC3E}">
        <p14:creationId xmlns:p14="http://schemas.microsoft.com/office/powerpoint/2010/main" val="806552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C09F107-BC56-42BE-92C9-9B9A6C3DE24D}" type="datetimeFigureOut">
              <a:rPr lang="en-GB" smtClean="0"/>
              <a:t>08/05/2024</a:t>
            </a:fld>
            <a:endParaRPr lang="en-GB"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B1AAEE2B-38DA-49CE-A204-4A841E81CFAA}" type="slidenum">
              <a:rPr lang="en-GB" smtClean="0"/>
              <a:t>‹#›</a:t>
            </a:fld>
            <a:endParaRPr lang="en-GB" dirty="0"/>
          </a:p>
        </p:txBody>
      </p:sp>
    </p:spTree>
    <p:extLst>
      <p:ext uri="{BB962C8B-B14F-4D97-AF65-F5344CB8AC3E}">
        <p14:creationId xmlns:p14="http://schemas.microsoft.com/office/powerpoint/2010/main" val="3139882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EE2D0-370E-55FD-4AA0-4A8DD0B16F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CF8749E-9BE1-3103-D0ED-2D073F68A7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95C15E3-D6EA-C7CC-40E8-AE84E6A6EF54}"/>
              </a:ext>
            </a:extLst>
          </p:cNvPr>
          <p:cNvSpPr>
            <a:spLocks noGrp="1"/>
          </p:cNvSpPr>
          <p:nvPr>
            <p:ph type="dt" sz="half" idx="10"/>
          </p:nvPr>
        </p:nvSpPr>
        <p:spPr/>
        <p:txBody>
          <a:bodyPr/>
          <a:lstStyle/>
          <a:p>
            <a:fld id="{CE916C87-79F6-4FA9-90FF-E7B29E594907}" type="datetimeFigureOut">
              <a:rPr lang="en-GB" smtClean="0"/>
              <a:t>08/05/2024</a:t>
            </a:fld>
            <a:endParaRPr lang="en-GB" dirty="0"/>
          </a:p>
        </p:txBody>
      </p:sp>
      <p:sp>
        <p:nvSpPr>
          <p:cNvPr id="5" name="Footer Placeholder 4">
            <a:extLst>
              <a:ext uri="{FF2B5EF4-FFF2-40B4-BE49-F238E27FC236}">
                <a16:creationId xmlns:a16="http://schemas.microsoft.com/office/drawing/2014/main" id="{B7522386-1686-793A-EE65-6E783408376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266CC62-E9B6-66BB-4A66-F3C98544910C}"/>
              </a:ext>
            </a:extLst>
          </p:cNvPr>
          <p:cNvSpPr>
            <a:spLocks noGrp="1"/>
          </p:cNvSpPr>
          <p:nvPr>
            <p:ph type="sldNum" sz="quarter" idx="12"/>
          </p:nvPr>
        </p:nvSpPr>
        <p:spPr/>
        <p:txBody>
          <a:bodyPr/>
          <a:lstStyle/>
          <a:p>
            <a:fld id="{30C47B8A-F113-4ECE-9829-2C1AA40247A5}" type="slidenum">
              <a:rPr lang="en-GB" smtClean="0"/>
              <a:t>‹#›</a:t>
            </a:fld>
            <a:endParaRPr lang="en-GB" dirty="0"/>
          </a:p>
        </p:txBody>
      </p:sp>
    </p:spTree>
    <p:extLst>
      <p:ext uri="{BB962C8B-B14F-4D97-AF65-F5344CB8AC3E}">
        <p14:creationId xmlns:p14="http://schemas.microsoft.com/office/powerpoint/2010/main" val="3521614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8A500-580B-D70B-756F-C4D4C11D3C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35D6A1-9625-DFAA-F0C2-C15ED95D7A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675268-12F8-135A-02A4-67DC89F19EEB}"/>
              </a:ext>
            </a:extLst>
          </p:cNvPr>
          <p:cNvSpPr>
            <a:spLocks noGrp="1"/>
          </p:cNvSpPr>
          <p:nvPr>
            <p:ph type="dt" sz="half" idx="10"/>
          </p:nvPr>
        </p:nvSpPr>
        <p:spPr/>
        <p:txBody>
          <a:bodyPr/>
          <a:lstStyle/>
          <a:p>
            <a:fld id="{CE916C87-79F6-4FA9-90FF-E7B29E594907}" type="datetimeFigureOut">
              <a:rPr lang="en-GB" smtClean="0"/>
              <a:t>08/05/2024</a:t>
            </a:fld>
            <a:endParaRPr lang="en-GB" dirty="0"/>
          </a:p>
        </p:txBody>
      </p:sp>
      <p:sp>
        <p:nvSpPr>
          <p:cNvPr id="5" name="Footer Placeholder 4">
            <a:extLst>
              <a:ext uri="{FF2B5EF4-FFF2-40B4-BE49-F238E27FC236}">
                <a16:creationId xmlns:a16="http://schemas.microsoft.com/office/drawing/2014/main" id="{8FF6167A-9F1A-508C-5417-0960C352B39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AB84254-3C72-6CBA-0C85-286B916542C0}"/>
              </a:ext>
            </a:extLst>
          </p:cNvPr>
          <p:cNvSpPr>
            <a:spLocks noGrp="1"/>
          </p:cNvSpPr>
          <p:nvPr>
            <p:ph type="sldNum" sz="quarter" idx="12"/>
          </p:nvPr>
        </p:nvSpPr>
        <p:spPr/>
        <p:txBody>
          <a:bodyPr/>
          <a:lstStyle/>
          <a:p>
            <a:fld id="{30C47B8A-F113-4ECE-9829-2C1AA40247A5}" type="slidenum">
              <a:rPr lang="en-GB" smtClean="0"/>
              <a:t>‹#›</a:t>
            </a:fld>
            <a:endParaRPr lang="en-GB" dirty="0"/>
          </a:p>
        </p:txBody>
      </p:sp>
    </p:spTree>
    <p:extLst>
      <p:ext uri="{BB962C8B-B14F-4D97-AF65-F5344CB8AC3E}">
        <p14:creationId xmlns:p14="http://schemas.microsoft.com/office/powerpoint/2010/main" val="594402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5C6B0-0750-2F91-45F3-B705362556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C41E190-92D0-F1C5-179B-546250CA44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512E75-6A68-C15A-336B-39922111E14C}"/>
              </a:ext>
            </a:extLst>
          </p:cNvPr>
          <p:cNvSpPr>
            <a:spLocks noGrp="1"/>
          </p:cNvSpPr>
          <p:nvPr>
            <p:ph type="dt" sz="half" idx="10"/>
          </p:nvPr>
        </p:nvSpPr>
        <p:spPr/>
        <p:txBody>
          <a:bodyPr/>
          <a:lstStyle/>
          <a:p>
            <a:fld id="{CE916C87-79F6-4FA9-90FF-E7B29E594907}" type="datetimeFigureOut">
              <a:rPr lang="en-GB" smtClean="0"/>
              <a:t>08/05/2024</a:t>
            </a:fld>
            <a:endParaRPr lang="en-GB" dirty="0"/>
          </a:p>
        </p:txBody>
      </p:sp>
      <p:sp>
        <p:nvSpPr>
          <p:cNvPr id="5" name="Footer Placeholder 4">
            <a:extLst>
              <a:ext uri="{FF2B5EF4-FFF2-40B4-BE49-F238E27FC236}">
                <a16:creationId xmlns:a16="http://schemas.microsoft.com/office/drawing/2014/main" id="{956A4A9B-130E-1B33-966F-8FAC96CCAF0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1031AB7-9CFB-BE32-4A62-D855A1006B60}"/>
              </a:ext>
            </a:extLst>
          </p:cNvPr>
          <p:cNvSpPr>
            <a:spLocks noGrp="1"/>
          </p:cNvSpPr>
          <p:nvPr>
            <p:ph type="sldNum" sz="quarter" idx="12"/>
          </p:nvPr>
        </p:nvSpPr>
        <p:spPr/>
        <p:txBody>
          <a:bodyPr/>
          <a:lstStyle/>
          <a:p>
            <a:fld id="{30C47B8A-F113-4ECE-9829-2C1AA40247A5}" type="slidenum">
              <a:rPr lang="en-GB" smtClean="0"/>
              <a:t>‹#›</a:t>
            </a:fld>
            <a:endParaRPr lang="en-GB" dirty="0"/>
          </a:p>
        </p:txBody>
      </p:sp>
    </p:spTree>
    <p:extLst>
      <p:ext uri="{BB962C8B-B14F-4D97-AF65-F5344CB8AC3E}">
        <p14:creationId xmlns:p14="http://schemas.microsoft.com/office/powerpoint/2010/main" val="1876586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C09F107-BC56-42BE-92C9-9B9A6C3DE24D}" type="datetimeFigureOut">
              <a:rPr lang="en-GB" smtClean="0"/>
              <a:t>08/05/2024</a:t>
            </a:fld>
            <a:endParaRPr lang="en-GB"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B1AAEE2B-38DA-49CE-A204-4A841E81CFAA}" type="slidenum">
              <a:rPr lang="en-GB" smtClean="0"/>
              <a:t>‹#›</a:t>
            </a:fld>
            <a:endParaRPr lang="en-GB" dirty="0"/>
          </a:p>
        </p:txBody>
      </p:sp>
    </p:spTree>
    <p:extLst>
      <p:ext uri="{BB962C8B-B14F-4D97-AF65-F5344CB8AC3E}">
        <p14:creationId xmlns:p14="http://schemas.microsoft.com/office/powerpoint/2010/main" val="1388849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94A2F-E5F7-B578-B4BE-D621D3D568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C389A1-27BE-A7C7-AC61-055FC8C9E8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593F65-8C68-5E10-FCDD-06A300BA19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7A42A24-55C7-EE5E-5740-0FC390783365}"/>
              </a:ext>
            </a:extLst>
          </p:cNvPr>
          <p:cNvSpPr>
            <a:spLocks noGrp="1"/>
          </p:cNvSpPr>
          <p:nvPr>
            <p:ph type="dt" sz="half" idx="10"/>
          </p:nvPr>
        </p:nvSpPr>
        <p:spPr/>
        <p:txBody>
          <a:bodyPr/>
          <a:lstStyle/>
          <a:p>
            <a:fld id="{CE916C87-79F6-4FA9-90FF-E7B29E594907}" type="datetimeFigureOut">
              <a:rPr lang="en-GB" smtClean="0"/>
              <a:t>08/05/2024</a:t>
            </a:fld>
            <a:endParaRPr lang="en-GB" dirty="0"/>
          </a:p>
        </p:txBody>
      </p:sp>
      <p:sp>
        <p:nvSpPr>
          <p:cNvPr id="6" name="Footer Placeholder 5">
            <a:extLst>
              <a:ext uri="{FF2B5EF4-FFF2-40B4-BE49-F238E27FC236}">
                <a16:creationId xmlns:a16="http://schemas.microsoft.com/office/drawing/2014/main" id="{6A10C380-00B3-6F91-5F59-BAF954B444D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1D8577A-655D-E3D8-7B6D-A56AA91057BA}"/>
              </a:ext>
            </a:extLst>
          </p:cNvPr>
          <p:cNvSpPr>
            <a:spLocks noGrp="1"/>
          </p:cNvSpPr>
          <p:nvPr>
            <p:ph type="sldNum" sz="quarter" idx="12"/>
          </p:nvPr>
        </p:nvSpPr>
        <p:spPr/>
        <p:txBody>
          <a:bodyPr/>
          <a:lstStyle/>
          <a:p>
            <a:fld id="{30C47B8A-F113-4ECE-9829-2C1AA40247A5}" type="slidenum">
              <a:rPr lang="en-GB" smtClean="0"/>
              <a:t>‹#›</a:t>
            </a:fld>
            <a:endParaRPr lang="en-GB" dirty="0"/>
          </a:p>
        </p:txBody>
      </p:sp>
    </p:spTree>
    <p:extLst>
      <p:ext uri="{BB962C8B-B14F-4D97-AF65-F5344CB8AC3E}">
        <p14:creationId xmlns:p14="http://schemas.microsoft.com/office/powerpoint/2010/main" val="2163893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43089-FB26-F8FE-D3BE-C1F55BB7532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BD5644-CA20-17D3-FCA7-D75CE5019F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63C339-B3DE-0CE2-DA77-E2AC1628A6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580436E-BDF4-88EE-F219-8F948B9536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2380DC-5231-0FEB-6213-A1E6AB0B6F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B65AF10-D059-40C5-BB82-BE973FC8ABD6}"/>
              </a:ext>
            </a:extLst>
          </p:cNvPr>
          <p:cNvSpPr>
            <a:spLocks noGrp="1"/>
          </p:cNvSpPr>
          <p:nvPr>
            <p:ph type="dt" sz="half" idx="10"/>
          </p:nvPr>
        </p:nvSpPr>
        <p:spPr/>
        <p:txBody>
          <a:bodyPr/>
          <a:lstStyle/>
          <a:p>
            <a:fld id="{CE916C87-79F6-4FA9-90FF-E7B29E594907}" type="datetimeFigureOut">
              <a:rPr lang="en-GB" smtClean="0"/>
              <a:t>08/05/2024</a:t>
            </a:fld>
            <a:endParaRPr lang="en-GB" dirty="0"/>
          </a:p>
        </p:txBody>
      </p:sp>
      <p:sp>
        <p:nvSpPr>
          <p:cNvPr id="8" name="Footer Placeholder 7">
            <a:extLst>
              <a:ext uri="{FF2B5EF4-FFF2-40B4-BE49-F238E27FC236}">
                <a16:creationId xmlns:a16="http://schemas.microsoft.com/office/drawing/2014/main" id="{55D09083-A750-8B7B-D355-7B5C5709853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971CDFFF-65E8-6504-3AD4-CEB4C77C6CC2}"/>
              </a:ext>
            </a:extLst>
          </p:cNvPr>
          <p:cNvSpPr>
            <a:spLocks noGrp="1"/>
          </p:cNvSpPr>
          <p:nvPr>
            <p:ph type="sldNum" sz="quarter" idx="12"/>
          </p:nvPr>
        </p:nvSpPr>
        <p:spPr/>
        <p:txBody>
          <a:bodyPr/>
          <a:lstStyle/>
          <a:p>
            <a:fld id="{30C47B8A-F113-4ECE-9829-2C1AA40247A5}" type="slidenum">
              <a:rPr lang="en-GB" smtClean="0"/>
              <a:t>‹#›</a:t>
            </a:fld>
            <a:endParaRPr lang="en-GB" dirty="0"/>
          </a:p>
        </p:txBody>
      </p:sp>
    </p:spTree>
    <p:extLst>
      <p:ext uri="{BB962C8B-B14F-4D97-AF65-F5344CB8AC3E}">
        <p14:creationId xmlns:p14="http://schemas.microsoft.com/office/powerpoint/2010/main" val="1155271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59378-5C4C-6F70-0934-57942B6EAE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5B1AB63-5E1F-1372-4297-7453D554176D}"/>
              </a:ext>
            </a:extLst>
          </p:cNvPr>
          <p:cNvSpPr>
            <a:spLocks noGrp="1"/>
          </p:cNvSpPr>
          <p:nvPr>
            <p:ph type="dt" sz="half" idx="10"/>
          </p:nvPr>
        </p:nvSpPr>
        <p:spPr/>
        <p:txBody>
          <a:bodyPr/>
          <a:lstStyle/>
          <a:p>
            <a:fld id="{CE916C87-79F6-4FA9-90FF-E7B29E594907}" type="datetimeFigureOut">
              <a:rPr lang="en-GB" smtClean="0"/>
              <a:t>08/05/2024</a:t>
            </a:fld>
            <a:endParaRPr lang="en-GB" dirty="0"/>
          </a:p>
        </p:txBody>
      </p:sp>
      <p:sp>
        <p:nvSpPr>
          <p:cNvPr id="4" name="Footer Placeholder 3">
            <a:extLst>
              <a:ext uri="{FF2B5EF4-FFF2-40B4-BE49-F238E27FC236}">
                <a16:creationId xmlns:a16="http://schemas.microsoft.com/office/drawing/2014/main" id="{7A408D53-32EB-46C0-5D3B-228E282CEDD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C781F4C-0DBD-DA7B-0EAF-CBB88D1FEFD1}"/>
              </a:ext>
            </a:extLst>
          </p:cNvPr>
          <p:cNvSpPr>
            <a:spLocks noGrp="1"/>
          </p:cNvSpPr>
          <p:nvPr>
            <p:ph type="sldNum" sz="quarter" idx="12"/>
          </p:nvPr>
        </p:nvSpPr>
        <p:spPr/>
        <p:txBody>
          <a:bodyPr/>
          <a:lstStyle/>
          <a:p>
            <a:fld id="{30C47B8A-F113-4ECE-9829-2C1AA40247A5}" type="slidenum">
              <a:rPr lang="en-GB" smtClean="0"/>
              <a:t>‹#›</a:t>
            </a:fld>
            <a:endParaRPr lang="en-GB" dirty="0"/>
          </a:p>
        </p:txBody>
      </p:sp>
    </p:spTree>
    <p:extLst>
      <p:ext uri="{BB962C8B-B14F-4D97-AF65-F5344CB8AC3E}">
        <p14:creationId xmlns:p14="http://schemas.microsoft.com/office/powerpoint/2010/main" val="2678121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2D0CEE-29F2-5F9D-E96B-9A7FCF6404BC}"/>
              </a:ext>
            </a:extLst>
          </p:cNvPr>
          <p:cNvSpPr>
            <a:spLocks noGrp="1"/>
          </p:cNvSpPr>
          <p:nvPr>
            <p:ph type="dt" sz="half" idx="10"/>
          </p:nvPr>
        </p:nvSpPr>
        <p:spPr/>
        <p:txBody>
          <a:bodyPr/>
          <a:lstStyle/>
          <a:p>
            <a:fld id="{CE916C87-79F6-4FA9-90FF-E7B29E594907}" type="datetimeFigureOut">
              <a:rPr lang="en-GB" smtClean="0"/>
              <a:t>08/05/2024</a:t>
            </a:fld>
            <a:endParaRPr lang="en-GB" dirty="0"/>
          </a:p>
        </p:txBody>
      </p:sp>
      <p:sp>
        <p:nvSpPr>
          <p:cNvPr id="3" name="Footer Placeholder 2">
            <a:extLst>
              <a:ext uri="{FF2B5EF4-FFF2-40B4-BE49-F238E27FC236}">
                <a16:creationId xmlns:a16="http://schemas.microsoft.com/office/drawing/2014/main" id="{92A6204E-C52F-4E30-32A3-E5EE89113FA8}"/>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CA89F9A-1B11-ABEB-3DBD-377013109CB5}"/>
              </a:ext>
            </a:extLst>
          </p:cNvPr>
          <p:cNvSpPr>
            <a:spLocks noGrp="1"/>
          </p:cNvSpPr>
          <p:nvPr>
            <p:ph type="sldNum" sz="quarter" idx="12"/>
          </p:nvPr>
        </p:nvSpPr>
        <p:spPr/>
        <p:txBody>
          <a:bodyPr/>
          <a:lstStyle/>
          <a:p>
            <a:fld id="{30C47B8A-F113-4ECE-9829-2C1AA40247A5}" type="slidenum">
              <a:rPr lang="en-GB" smtClean="0"/>
              <a:t>‹#›</a:t>
            </a:fld>
            <a:endParaRPr lang="en-GB" dirty="0"/>
          </a:p>
        </p:txBody>
      </p:sp>
    </p:spTree>
    <p:extLst>
      <p:ext uri="{BB962C8B-B14F-4D97-AF65-F5344CB8AC3E}">
        <p14:creationId xmlns:p14="http://schemas.microsoft.com/office/powerpoint/2010/main" val="6131284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C3D4-09A5-5F52-60A2-A80364C31D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BD362ED-4F24-3C87-405F-FD896F15C6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E940D2F-72FB-2DB8-AB8C-23E1E8AFF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F42CE-60B6-4FC7-06DE-4B4E91984E09}"/>
              </a:ext>
            </a:extLst>
          </p:cNvPr>
          <p:cNvSpPr>
            <a:spLocks noGrp="1"/>
          </p:cNvSpPr>
          <p:nvPr>
            <p:ph type="dt" sz="half" idx="10"/>
          </p:nvPr>
        </p:nvSpPr>
        <p:spPr/>
        <p:txBody>
          <a:bodyPr/>
          <a:lstStyle/>
          <a:p>
            <a:fld id="{CE916C87-79F6-4FA9-90FF-E7B29E594907}" type="datetimeFigureOut">
              <a:rPr lang="en-GB" smtClean="0"/>
              <a:t>08/05/2024</a:t>
            </a:fld>
            <a:endParaRPr lang="en-GB" dirty="0"/>
          </a:p>
        </p:txBody>
      </p:sp>
      <p:sp>
        <p:nvSpPr>
          <p:cNvPr id="6" name="Footer Placeholder 5">
            <a:extLst>
              <a:ext uri="{FF2B5EF4-FFF2-40B4-BE49-F238E27FC236}">
                <a16:creationId xmlns:a16="http://schemas.microsoft.com/office/drawing/2014/main" id="{BDFA071C-0BA2-13D9-21FA-1357B2E71A1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6667442-C202-983E-7FBF-21A3E98897A4}"/>
              </a:ext>
            </a:extLst>
          </p:cNvPr>
          <p:cNvSpPr>
            <a:spLocks noGrp="1"/>
          </p:cNvSpPr>
          <p:nvPr>
            <p:ph type="sldNum" sz="quarter" idx="12"/>
          </p:nvPr>
        </p:nvSpPr>
        <p:spPr/>
        <p:txBody>
          <a:bodyPr/>
          <a:lstStyle/>
          <a:p>
            <a:fld id="{30C47B8A-F113-4ECE-9829-2C1AA40247A5}" type="slidenum">
              <a:rPr lang="en-GB" smtClean="0"/>
              <a:t>‹#›</a:t>
            </a:fld>
            <a:endParaRPr lang="en-GB" dirty="0"/>
          </a:p>
        </p:txBody>
      </p:sp>
    </p:spTree>
    <p:extLst>
      <p:ext uri="{BB962C8B-B14F-4D97-AF65-F5344CB8AC3E}">
        <p14:creationId xmlns:p14="http://schemas.microsoft.com/office/powerpoint/2010/main" val="3426330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0F2C5-AD7C-5C4E-7E00-92EC84732A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53F18A9-5140-4B92-EFE2-3F5F8E7219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13E25EA-845A-D45B-2CD4-5F2E27C5B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847D3-0877-0C8C-256B-B79DDB850404}"/>
              </a:ext>
            </a:extLst>
          </p:cNvPr>
          <p:cNvSpPr>
            <a:spLocks noGrp="1"/>
          </p:cNvSpPr>
          <p:nvPr>
            <p:ph type="dt" sz="half" idx="10"/>
          </p:nvPr>
        </p:nvSpPr>
        <p:spPr/>
        <p:txBody>
          <a:bodyPr/>
          <a:lstStyle/>
          <a:p>
            <a:fld id="{CE916C87-79F6-4FA9-90FF-E7B29E594907}" type="datetimeFigureOut">
              <a:rPr lang="en-GB" smtClean="0"/>
              <a:t>08/05/2024</a:t>
            </a:fld>
            <a:endParaRPr lang="en-GB" dirty="0"/>
          </a:p>
        </p:txBody>
      </p:sp>
      <p:sp>
        <p:nvSpPr>
          <p:cNvPr id="6" name="Footer Placeholder 5">
            <a:extLst>
              <a:ext uri="{FF2B5EF4-FFF2-40B4-BE49-F238E27FC236}">
                <a16:creationId xmlns:a16="http://schemas.microsoft.com/office/drawing/2014/main" id="{76E2B510-C1A9-6D52-6899-D737E192D45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DDE44AA-F913-454F-8D6A-BE7684E8CE7A}"/>
              </a:ext>
            </a:extLst>
          </p:cNvPr>
          <p:cNvSpPr>
            <a:spLocks noGrp="1"/>
          </p:cNvSpPr>
          <p:nvPr>
            <p:ph type="sldNum" sz="quarter" idx="12"/>
          </p:nvPr>
        </p:nvSpPr>
        <p:spPr/>
        <p:txBody>
          <a:bodyPr/>
          <a:lstStyle/>
          <a:p>
            <a:fld id="{30C47B8A-F113-4ECE-9829-2C1AA40247A5}" type="slidenum">
              <a:rPr lang="en-GB" smtClean="0"/>
              <a:t>‹#›</a:t>
            </a:fld>
            <a:endParaRPr lang="en-GB" dirty="0"/>
          </a:p>
        </p:txBody>
      </p:sp>
    </p:spTree>
    <p:extLst>
      <p:ext uri="{BB962C8B-B14F-4D97-AF65-F5344CB8AC3E}">
        <p14:creationId xmlns:p14="http://schemas.microsoft.com/office/powerpoint/2010/main" val="2493424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D346C-6C9E-B5BE-9ACD-9BA62914E8D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89412B-E759-895D-E52C-34F7FD24C4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CD1680-9664-74EE-0239-A8CFE5A0949A}"/>
              </a:ext>
            </a:extLst>
          </p:cNvPr>
          <p:cNvSpPr>
            <a:spLocks noGrp="1"/>
          </p:cNvSpPr>
          <p:nvPr>
            <p:ph type="dt" sz="half" idx="10"/>
          </p:nvPr>
        </p:nvSpPr>
        <p:spPr/>
        <p:txBody>
          <a:bodyPr/>
          <a:lstStyle/>
          <a:p>
            <a:fld id="{CE916C87-79F6-4FA9-90FF-E7B29E594907}" type="datetimeFigureOut">
              <a:rPr lang="en-GB" smtClean="0"/>
              <a:t>08/05/2024</a:t>
            </a:fld>
            <a:endParaRPr lang="en-GB" dirty="0"/>
          </a:p>
        </p:txBody>
      </p:sp>
      <p:sp>
        <p:nvSpPr>
          <p:cNvPr id="5" name="Footer Placeholder 4">
            <a:extLst>
              <a:ext uri="{FF2B5EF4-FFF2-40B4-BE49-F238E27FC236}">
                <a16:creationId xmlns:a16="http://schemas.microsoft.com/office/drawing/2014/main" id="{EAD7FDDD-4CBD-06E0-37C6-0567C5ED85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1C91B1F-ED86-8608-72B9-41856DF9B16B}"/>
              </a:ext>
            </a:extLst>
          </p:cNvPr>
          <p:cNvSpPr>
            <a:spLocks noGrp="1"/>
          </p:cNvSpPr>
          <p:nvPr>
            <p:ph type="sldNum" sz="quarter" idx="12"/>
          </p:nvPr>
        </p:nvSpPr>
        <p:spPr/>
        <p:txBody>
          <a:bodyPr/>
          <a:lstStyle/>
          <a:p>
            <a:fld id="{30C47B8A-F113-4ECE-9829-2C1AA40247A5}" type="slidenum">
              <a:rPr lang="en-GB" smtClean="0"/>
              <a:t>‹#›</a:t>
            </a:fld>
            <a:endParaRPr lang="en-GB" dirty="0"/>
          </a:p>
        </p:txBody>
      </p:sp>
    </p:spTree>
    <p:extLst>
      <p:ext uri="{BB962C8B-B14F-4D97-AF65-F5344CB8AC3E}">
        <p14:creationId xmlns:p14="http://schemas.microsoft.com/office/powerpoint/2010/main" val="162845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D22254-52A3-9850-2879-271D645D95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A4B401-ABFF-0461-8729-F6A3392BD3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34CB3-3A15-D50C-61A6-404E2846A544}"/>
              </a:ext>
            </a:extLst>
          </p:cNvPr>
          <p:cNvSpPr>
            <a:spLocks noGrp="1"/>
          </p:cNvSpPr>
          <p:nvPr>
            <p:ph type="dt" sz="half" idx="10"/>
          </p:nvPr>
        </p:nvSpPr>
        <p:spPr/>
        <p:txBody>
          <a:bodyPr/>
          <a:lstStyle/>
          <a:p>
            <a:fld id="{CE916C87-79F6-4FA9-90FF-E7B29E594907}" type="datetimeFigureOut">
              <a:rPr lang="en-GB" smtClean="0"/>
              <a:t>08/05/2024</a:t>
            </a:fld>
            <a:endParaRPr lang="en-GB" dirty="0"/>
          </a:p>
        </p:txBody>
      </p:sp>
      <p:sp>
        <p:nvSpPr>
          <p:cNvPr id="5" name="Footer Placeholder 4">
            <a:extLst>
              <a:ext uri="{FF2B5EF4-FFF2-40B4-BE49-F238E27FC236}">
                <a16:creationId xmlns:a16="http://schemas.microsoft.com/office/drawing/2014/main" id="{2BC25129-4592-D658-67CD-54C8AB4F03D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D709D06-3EC8-B3A4-4F48-D649D12FFAB8}"/>
              </a:ext>
            </a:extLst>
          </p:cNvPr>
          <p:cNvSpPr>
            <a:spLocks noGrp="1"/>
          </p:cNvSpPr>
          <p:nvPr>
            <p:ph type="sldNum" sz="quarter" idx="12"/>
          </p:nvPr>
        </p:nvSpPr>
        <p:spPr/>
        <p:txBody>
          <a:bodyPr/>
          <a:lstStyle/>
          <a:p>
            <a:fld id="{30C47B8A-F113-4ECE-9829-2C1AA40247A5}" type="slidenum">
              <a:rPr lang="en-GB" smtClean="0"/>
              <a:t>‹#›</a:t>
            </a:fld>
            <a:endParaRPr lang="en-GB" dirty="0"/>
          </a:p>
        </p:txBody>
      </p:sp>
    </p:spTree>
    <p:extLst>
      <p:ext uri="{BB962C8B-B14F-4D97-AF65-F5344CB8AC3E}">
        <p14:creationId xmlns:p14="http://schemas.microsoft.com/office/powerpoint/2010/main" val="668170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8C09F107-BC56-42BE-92C9-9B9A6C3DE24D}" type="datetimeFigureOut">
              <a:rPr lang="en-GB" smtClean="0"/>
              <a:t>08/05/2024</a:t>
            </a:fld>
            <a:endParaRPr lang="en-GB"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B1AAEE2B-38DA-49CE-A204-4A841E81CFAA}" type="slidenum">
              <a:rPr lang="en-GB" smtClean="0"/>
              <a:t>‹#›</a:t>
            </a:fld>
            <a:endParaRPr lang="en-GB" dirty="0"/>
          </a:p>
        </p:txBody>
      </p:sp>
    </p:spTree>
    <p:extLst>
      <p:ext uri="{BB962C8B-B14F-4D97-AF65-F5344CB8AC3E}">
        <p14:creationId xmlns:p14="http://schemas.microsoft.com/office/powerpoint/2010/main" val="66672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8C09F107-BC56-42BE-92C9-9B9A6C3DE24D}" type="datetimeFigureOut">
              <a:rPr lang="en-GB" smtClean="0"/>
              <a:t>08/05/2024</a:t>
            </a:fld>
            <a:endParaRPr lang="en-GB" dirty="0"/>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B1AAEE2B-38DA-49CE-A204-4A841E81CFAA}" type="slidenum">
              <a:rPr lang="en-GB" smtClean="0"/>
              <a:t>‹#›</a:t>
            </a:fld>
            <a:endParaRPr lang="en-GB" dirty="0"/>
          </a:p>
        </p:txBody>
      </p:sp>
    </p:spTree>
    <p:extLst>
      <p:ext uri="{BB962C8B-B14F-4D97-AF65-F5344CB8AC3E}">
        <p14:creationId xmlns:p14="http://schemas.microsoft.com/office/powerpoint/2010/main" val="3319980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205133" y="6041362"/>
            <a:ext cx="911939" cy="365125"/>
          </a:xfrm>
          <a:prstGeom prst="rect">
            <a:avLst/>
          </a:prstGeom>
        </p:spPr>
        <p:txBody>
          <a:bodyPr/>
          <a:lstStyle/>
          <a:p>
            <a:fld id="{8C09F107-BC56-42BE-92C9-9B9A6C3DE24D}" type="datetimeFigureOut">
              <a:rPr lang="en-GB" smtClean="0"/>
              <a:t>08/05/2024</a:t>
            </a:fld>
            <a:endParaRPr lang="en-GB" dirty="0"/>
          </a:p>
        </p:txBody>
      </p:sp>
      <p:sp>
        <p:nvSpPr>
          <p:cNvPr id="8" name="Footer Placeholder 7"/>
          <p:cNvSpPr>
            <a:spLocks noGrp="1"/>
          </p:cNvSpPr>
          <p:nvPr>
            <p:ph type="ftr" sz="quarter" idx="11"/>
          </p:nvPr>
        </p:nvSpPr>
        <p:spPr>
          <a:xfrm>
            <a:off x="677334" y="6041362"/>
            <a:ext cx="6297612"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B1AAEE2B-38DA-49CE-A204-4A841E81CFAA}" type="slidenum">
              <a:rPr lang="en-GB" smtClean="0"/>
              <a:t>‹#›</a:t>
            </a:fld>
            <a:endParaRPr lang="en-GB" dirty="0"/>
          </a:p>
        </p:txBody>
      </p:sp>
    </p:spTree>
    <p:extLst>
      <p:ext uri="{BB962C8B-B14F-4D97-AF65-F5344CB8AC3E}">
        <p14:creationId xmlns:p14="http://schemas.microsoft.com/office/powerpoint/2010/main" val="278936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7205133" y="6041362"/>
            <a:ext cx="911939" cy="365125"/>
          </a:xfrm>
          <a:prstGeom prst="rect">
            <a:avLst/>
          </a:prstGeom>
        </p:spPr>
        <p:txBody>
          <a:bodyPr/>
          <a:lstStyle/>
          <a:p>
            <a:fld id="{8C09F107-BC56-42BE-92C9-9B9A6C3DE24D}" type="datetimeFigureOut">
              <a:rPr lang="en-GB" smtClean="0"/>
              <a:t>08/05/2024</a:t>
            </a:fld>
            <a:endParaRPr lang="en-GB" dirty="0"/>
          </a:p>
        </p:txBody>
      </p:sp>
      <p:sp>
        <p:nvSpPr>
          <p:cNvPr id="4" name="Footer Placeholder 3"/>
          <p:cNvSpPr>
            <a:spLocks noGrp="1"/>
          </p:cNvSpPr>
          <p:nvPr>
            <p:ph type="ftr" sz="quarter" idx="11"/>
          </p:nvPr>
        </p:nvSpPr>
        <p:spPr>
          <a:xfrm>
            <a:off x="677334" y="6041362"/>
            <a:ext cx="6297612"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B1AAEE2B-38DA-49CE-A204-4A841E81CFAA}" type="slidenum">
              <a:rPr lang="en-GB" smtClean="0"/>
              <a:t>‹#›</a:t>
            </a:fld>
            <a:endParaRPr lang="en-GB" dirty="0"/>
          </a:p>
        </p:txBody>
      </p:sp>
    </p:spTree>
    <p:extLst>
      <p:ext uri="{BB962C8B-B14F-4D97-AF65-F5344CB8AC3E}">
        <p14:creationId xmlns:p14="http://schemas.microsoft.com/office/powerpoint/2010/main" val="358322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p>
            <a:fld id="{8C09F107-BC56-42BE-92C9-9B9A6C3DE24D}" type="datetimeFigureOut">
              <a:rPr lang="en-GB" smtClean="0"/>
              <a:t>08/05/2024</a:t>
            </a:fld>
            <a:endParaRPr lang="en-GB" dirty="0"/>
          </a:p>
        </p:txBody>
      </p:sp>
      <p:sp>
        <p:nvSpPr>
          <p:cNvPr id="3" name="Footer Placeholder 2"/>
          <p:cNvSpPr>
            <a:spLocks noGrp="1"/>
          </p:cNvSpPr>
          <p:nvPr>
            <p:ph type="ftr" sz="quarter" idx="11"/>
          </p:nvPr>
        </p:nvSpPr>
        <p:spPr>
          <a:xfrm>
            <a:off x="677334" y="6041362"/>
            <a:ext cx="6297612"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B1AAEE2B-38DA-49CE-A204-4A841E81CFAA}" type="slidenum">
              <a:rPr lang="en-GB" smtClean="0"/>
              <a:t>‹#›</a:t>
            </a:fld>
            <a:endParaRPr lang="en-GB" dirty="0"/>
          </a:p>
        </p:txBody>
      </p:sp>
    </p:spTree>
    <p:extLst>
      <p:ext uri="{BB962C8B-B14F-4D97-AF65-F5344CB8AC3E}">
        <p14:creationId xmlns:p14="http://schemas.microsoft.com/office/powerpoint/2010/main" val="313116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8C09F107-BC56-42BE-92C9-9B9A6C3DE24D}" type="datetimeFigureOut">
              <a:rPr lang="en-GB" smtClean="0"/>
              <a:t>08/05/2024</a:t>
            </a:fld>
            <a:endParaRPr lang="en-GB" dirty="0"/>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B1AAEE2B-38DA-49CE-A204-4A841E81CFAA}" type="slidenum">
              <a:rPr lang="en-GB" smtClean="0"/>
              <a:t>‹#›</a:t>
            </a:fld>
            <a:endParaRPr lang="en-GB" dirty="0"/>
          </a:p>
        </p:txBody>
      </p:sp>
    </p:spTree>
    <p:extLst>
      <p:ext uri="{BB962C8B-B14F-4D97-AF65-F5344CB8AC3E}">
        <p14:creationId xmlns:p14="http://schemas.microsoft.com/office/powerpoint/2010/main" val="4010134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205133" y="6041362"/>
            <a:ext cx="911939" cy="365125"/>
          </a:xfrm>
          <a:prstGeom prst="rect">
            <a:avLst/>
          </a:prstGeom>
        </p:spPr>
        <p:txBody>
          <a:bodyPr/>
          <a:lstStyle/>
          <a:p>
            <a:fld id="{8C09F107-BC56-42BE-92C9-9B9A6C3DE24D}" type="datetimeFigureOut">
              <a:rPr lang="en-GB" smtClean="0"/>
              <a:t>08/05/2024</a:t>
            </a:fld>
            <a:endParaRPr lang="en-GB" dirty="0"/>
          </a:p>
        </p:txBody>
      </p:sp>
      <p:sp>
        <p:nvSpPr>
          <p:cNvPr id="6" name="Footer Placeholder 5"/>
          <p:cNvSpPr>
            <a:spLocks noGrp="1"/>
          </p:cNvSpPr>
          <p:nvPr>
            <p:ph type="ftr" sz="quarter" idx="11"/>
          </p:nvPr>
        </p:nvSpPr>
        <p:spPr>
          <a:xfrm>
            <a:off x="677334" y="6041362"/>
            <a:ext cx="6297612"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B1AAEE2B-38DA-49CE-A204-4A841E81CFAA}" type="slidenum">
              <a:rPr lang="en-GB" smtClean="0"/>
              <a:t>‹#›</a:t>
            </a:fld>
            <a:endParaRPr lang="en-GB" dirty="0"/>
          </a:p>
        </p:txBody>
      </p:sp>
    </p:spTree>
    <p:extLst>
      <p:ext uri="{BB962C8B-B14F-4D97-AF65-F5344CB8AC3E}">
        <p14:creationId xmlns:p14="http://schemas.microsoft.com/office/powerpoint/2010/main" val="2908500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a:t>
            </a:r>
            <a:r>
              <a:rPr lang="en-US" dirty="0" err="1"/>
              <a:t>styLES</a:t>
            </a:r>
            <a:endParaRPr lang="en-US" dirty="0"/>
          </a:p>
        </p:txBody>
      </p:sp>
      <p:pic>
        <p:nvPicPr>
          <p:cNvPr id="8" name="Picture 7" descr="A black background with white lines&#10;&#10;Description automatically generated">
            <a:extLst>
              <a:ext uri="{FF2B5EF4-FFF2-40B4-BE49-F238E27FC236}">
                <a16:creationId xmlns:a16="http://schemas.microsoft.com/office/drawing/2014/main" id="{61F81768-51F0-8AF9-9B68-2352D2BD08A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8346086" y="53392"/>
            <a:ext cx="3810000" cy="1228725"/>
          </a:xfrm>
          <a:prstGeom prst="rect">
            <a:avLst/>
          </a:prstGeom>
        </p:spPr>
      </p:pic>
      <p:pic>
        <p:nvPicPr>
          <p:cNvPr id="9" name="Picture 8" descr="A logo for a company&#10;&#10;Description automatically generated">
            <a:extLst>
              <a:ext uri="{FF2B5EF4-FFF2-40B4-BE49-F238E27FC236}">
                <a16:creationId xmlns:a16="http://schemas.microsoft.com/office/drawing/2014/main" id="{F74CA1D0-7AF9-E2EB-2C22-07183460A56F}"/>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678132" y="4765581"/>
            <a:ext cx="2521733" cy="2092419"/>
          </a:xfrm>
          <a:prstGeom prst="rect">
            <a:avLst/>
          </a:prstGeom>
        </p:spPr>
      </p:pic>
    </p:spTree>
    <p:extLst>
      <p:ext uri="{BB962C8B-B14F-4D97-AF65-F5344CB8AC3E}">
        <p14:creationId xmlns:p14="http://schemas.microsoft.com/office/powerpoint/2010/main" val="1886203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8CF6C6-6C22-A95E-D895-C00F44F278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FB600E-F80E-0356-E423-E1C40585B3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F2F327-BF1C-1CFE-AC7D-4C6DCBA826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16C87-79F6-4FA9-90FF-E7B29E594907}" type="datetimeFigureOut">
              <a:rPr lang="en-GB" smtClean="0"/>
              <a:t>08/05/2024</a:t>
            </a:fld>
            <a:endParaRPr lang="en-GB" dirty="0"/>
          </a:p>
        </p:txBody>
      </p:sp>
      <p:sp>
        <p:nvSpPr>
          <p:cNvPr id="5" name="Footer Placeholder 4">
            <a:extLst>
              <a:ext uri="{FF2B5EF4-FFF2-40B4-BE49-F238E27FC236}">
                <a16:creationId xmlns:a16="http://schemas.microsoft.com/office/drawing/2014/main" id="{86272C7C-C251-EF14-8C5C-B5011EFDC3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02F5A89-F31C-D95A-78FF-17782AE4DA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C47B8A-F113-4ECE-9829-2C1AA40247A5}" type="slidenum">
              <a:rPr lang="en-GB" smtClean="0"/>
              <a:t>‹#›</a:t>
            </a:fld>
            <a:endParaRPr lang="en-GB" dirty="0"/>
          </a:p>
        </p:txBody>
      </p:sp>
    </p:spTree>
    <p:extLst>
      <p:ext uri="{BB962C8B-B14F-4D97-AF65-F5344CB8AC3E}">
        <p14:creationId xmlns:p14="http://schemas.microsoft.com/office/powerpoint/2010/main" val="428949818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restasupport.co.uk/"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AB144-888B-71B8-7341-CD490B9CF965}"/>
              </a:ext>
            </a:extLst>
          </p:cNvPr>
          <p:cNvSpPr>
            <a:spLocks noGrp="1"/>
          </p:cNvSpPr>
          <p:nvPr>
            <p:ph type="ctrTitle"/>
          </p:nvPr>
        </p:nvSpPr>
        <p:spPr/>
        <p:txBody>
          <a:bodyPr/>
          <a:lstStyle/>
          <a:p>
            <a:r>
              <a:rPr lang="en-US" dirty="0"/>
              <a:t>Resilience Support Teaching Assistant (RESTA)</a:t>
            </a:r>
            <a:endParaRPr lang="en-GB" dirty="0"/>
          </a:p>
        </p:txBody>
      </p:sp>
      <p:sp>
        <p:nvSpPr>
          <p:cNvPr id="3" name="Subtitle 2">
            <a:extLst>
              <a:ext uri="{FF2B5EF4-FFF2-40B4-BE49-F238E27FC236}">
                <a16:creationId xmlns:a16="http://schemas.microsoft.com/office/drawing/2014/main" id="{03A5CBE2-7250-CCFC-80B6-DB081ECCEAA7}"/>
              </a:ext>
            </a:extLst>
          </p:cNvPr>
          <p:cNvSpPr>
            <a:spLocks noGrp="1"/>
          </p:cNvSpPr>
          <p:nvPr>
            <p:ph type="subTitle" idx="1"/>
          </p:nvPr>
        </p:nvSpPr>
        <p:spPr>
          <a:xfrm>
            <a:off x="1507067" y="4050833"/>
            <a:ext cx="7766936" cy="1976743"/>
          </a:xfrm>
        </p:spPr>
        <p:txBody>
          <a:bodyPr>
            <a:normAutofit/>
          </a:bodyPr>
          <a:lstStyle/>
          <a:p>
            <a:r>
              <a:rPr lang="en-US" dirty="0"/>
              <a:t>Dr Esther Borrett – Brimstone Psychology </a:t>
            </a:r>
          </a:p>
          <a:p>
            <a:r>
              <a:rPr lang="en-US" dirty="0"/>
              <a:t>And Suze Mildenhall- Stowupland High School </a:t>
            </a:r>
          </a:p>
          <a:p>
            <a:r>
              <a:rPr lang="en-US" dirty="0"/>
              <a:t>With contributions from Jenny Shillito – Herts regional College and Callum Perry City College Norwich  </a:t>
            </a:r>
          </a:p>
        </p:txBody>
      </p:sp>
    </p:spTree>
    <p:extLst>
      <p:ext uri="{BB962C8B-B14F-4D97-AF65-F5344CB8AC3E}">
        <p14:creationId xmlns:p14="http://schemas.microsoft.com/office/powerpoint/2010/main" val="1003569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0B525-F497-9A7A-AB5D-FE0859630BF2}"/>
              </a:ext>
            </a:extLst>
          </p:cNvPr>
          <p:cNvSpPr>
            <a:spLocks noGrp="1"/>
          </p:cNvSpPr>
          <p:nvPr>
            <p:ph type="title"/>
          </p:nvPr>
        </p:nvSpPr>
        <p:spPr/>
        <p:txBody>
          <a:bodyPr/>
          <a:lstStyle/>
          <a:p>
            <a:r>
              <a:rPr lang="en-US" dirty="0"/>
              <a:t>Reminder: What is RESTA? </a:t>
            </a:r>
            <a:endParaRPr lang="en-GB" dirty="0"/>
          </a:p>
        </p:txBody>
      </p:sp>
      <p:sp>
        <p:nvSpPr>
          <p:cNvPr id="3" name="Content Placeholder 2">
            <a:extLst>
              <a:ext uri="{FF2B5EF4-FFF2-40B4-BE49-F238E27FC236}">
                <a16:creationId xmlns:a16="http://schemas.microsoft.com/office/drawing/2014/main" id="{357AC1B6-B604-071E-CF37-EA310EBB0AA9}"/>
              </a:ext>
            </a:extLst>
          </p:cNvPr>
          <p:cNvSpPr>
            <a:spLocks noGrp="1"/>
          </p:cNvSpPr>
          <p:nvPr>
            <p:ph idx="1"/>
          </p:nvPr>
        </p:nvSpPr>
        <p:spPr/>
        <p:txBody>
          <a:bodyPr>
            <a:normAutofit/>
          </a:bodyPr>
          <a:lstStyle/>
          <a:p>
            <a:r>
              <a:rPr lang="en-US" dirty="0"/>
              <a:t>Members of education setting trained to deliver resilience support to students </a:t>
            </a:r>
          </a:p>
          <a:p>
            <a:r>
              <a:rPr lang="en-US" dirty="0"/>
              <a:t>Uses a sequential model, relational practice, psychological safety, self-determination theory</a:t>
            </a:r>
          </a:p>
          <a:p>
            <a:r>
              <a:rPr lang="en-US" dirty="0"/>
              <a:t>Evidence from protective factors research (Borrett, 2019; Borrett &amp; Rowley, 2020) </a:t>
            </a:r>
          </a:p>
          <a:p>
            <a:r>
              <a:rPr lang="en-US" dirty="0"/>
              <a:t>Protective factors are seen as developing from the system that surrounds the individual  </a:t>
            </a:r>
          </a:p>
          <a:p>
            <a:r>
              <a:rPr lang="en-US" dirty="0"/>
              <a:t>Aim is to enable to students to better ‘bounce back’ when faced with challenges (whilst recognising that the best ideas for change will come from the young person themselves)</a:t>
            </a:r>
          </a:p>
          <a:p>
            <a:r>
              <a:rPr lang="en-US" dirty="0"/>
              <a:t>Pilot began in January and finished in April </a:t>
            </a:r>
          </a:p>
          <a:p>
            <a:pPr marL="0" indent="0">
              <a:buNone/>
            </a:pPr>
            <a:endParaRPr lang="en-GB" dirty="0"/>
          </a:p>
        </p:txBody>
      </p:sp>
    </p:spTree>
    <p:extLst>
      <p:ext uri="{BB962C8B-B14F-4D97-AF65-F5344CB8AC3E}">
        <p14:creationId xmlns:p14="http://schemas.microsoft.com/office/powerpoint/2010/main" val="2214010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69EA0-B452-5846-C813-86EDC7E03FDB}"/>
              </a:ext>
            </a:extLst>
          </p:cNvPr>
          <p:cNvSpPr>
            <a:spLocks noGrp="1"/>
          </p:cNvSpPr>
          <p:nvPr>
            <p:ph type="title"/>
          </p:nvPr>
        </p:nvSpPr>
        <p:spPr/>
        <p:txBody>
          <a:bodyPr/>
          <a:lstStyle/>
          <a:p>
            <a:r>
              <a:rPr lang="en-US" dirty="0"/>
              <a:t>Our first RESTAs </a:t>
            </a:r>
            <a:endParaRPr lang="en-GB" dirty="0"/>
          </a:p>
        </p:txBody>
      </p:sp>
      <p:sp>
        <p:nvSpPr>
          <p:cNvPr id="3" name="Content Placeholder 2">
            <a:extLst>
              <a:ext uri="{FF2B5EF4-FFF2-40B4-BE49-F238E27FC236}">
                <a16:creationId xmlns:a16="http://schemas.microsoft.com/office/drawing/2014/main" id="{1442F8C0-4070-AFE5-7E7D-7FD70E7B73E9}"/>
              </a:ext>
            </a:extLst>
          </p:cNvPr>
          <p:cNvSpPr>
            <a:spLocks noGrp="1"/>
          </p:cNvSpPr>
          <p:nvPr>
            <p:ph idx="1"/>
          </p:nvPr>
        </p:nvSpPr>
        <p:spPr/>
        <p:txBody>
          <a:bodyPr/>
          <a:lstStyle/>
          <a:p>
            <a:r>
              <a:rPr lang="en-US" dirty="0"/>
              <a:t>6 in FE </a:t>
            </a:r>
          </a:p>
          <a:p>
            <a:r>
              <a:rPr lang="en-US" dirty="0"/>
              <a:t>6 in schools </a:t>
            </a:r>
          </a:p>
          <a:p>
            <a:r>
              <a:rPr lang="en-US" dirty="0"/>
              <a:t>Suffolk, Norfolk, Hertfordshire and Greater Manchester </a:t>
            </a:r>
          </a:p>
          <a:p>
            <a:r>
              <a:rPr lang="en-US" dirty="0"/>
              <a:t>Some RESTAs are halfway through their first intervention, others are just starting</a:t>
            </a:r>
          </a:p>
          <a:p>
            <a:r>
              <a:rPr lang="en-US" dirty="0"/>
              <a:t>Feedback from students experiencing the intervention is positive  </a:t>
            </a:r>
          </a:p>
          <a:p>
            <a:r>
              <a:rPr lang="en-US" dirty="0"/>
              <a:t>Gathering data as we go through the programme (visual methods pre and post, Brief Resilience Scale pre and post as well as qualitative data via student reflections) </a:t>
            </a:r>
          </a:p>
          <a:p>
            <a:r>
              <a:rPr lang="en-US" dirty="0"/>
              <a:t>All RESTAs are working towards licensed practitioner status (dependent on supervision) </a:t>
            </a:r>
            <a:endParaRPr lang="en-GB" dirty="0"/>
          </a:p>
        </p:txBody>
      </p:sp>
    </p:spTree>
    <p:extLst>
      <p:ext uri="{BB962C8B-B14F-4D97-AF65-F5344CB8AC3E}">
        <p14:creationId xmlns:p14="http://schemas.microsoft.com/office/powerpoint/2010/main" val="3114776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Suze Mildinhall – Stowupland High School</a:t>
            </a:r>
            <a:endParaRPr lang="en-GB" dirty="0"/>
          </a:p>
        </p:txBody>
      </p:sp>
      <p:sp>
        <p:nvSpPr>
          <p:cNvPr id="5" name="Content Placeholder 4"/>
          <p:cNvSpPr>
            <a:spLocks noGrp="1"/>
          </p:cNvSpPr>
          <p:nvPr>
            <p:ph idx="1"/>
          </p:nvPr>
        </p:nvSpPr>
        <p:spPr>
          <a:xfrm>
            <a:off x="677334" y="1493241"/>
            <a:ext cx="8596668" cy="4548122"/>
          </a:xfrm>
        </p:spPr>
        <p:txBody>
          <a:bodyPr>
            <a:normAutofit fontScale="92500" lnSpcReduction="20000"/>
          </a:bodyPr>
          <a:lstStyle/>
          <a:p>
            <a:r>
              <a:rPr lang="en-US" dirty="0"/>
              <a:t>Training – sat along side other training nicely (ELSA). Resources for each topic and breakout rooms very useful.</a:t>
            </a:r>
          </a:p>
          <a:p>
            <a:r>
              <a:rPr lang="en-US" dirty="0"/>
              <a:t>Pilot at SHS – 2 students. </a:t>
            </a:r>
          </a:p>
          <a:p>
            <a:pPr lvl="1"/>
            <a:r>
              <a:rPr lang="en-US" dirty="0"/>
              <a:t>1 Attending school, but lacks resilience, requires a lot of support to maintain attendance.</a:t>
            </a:r>
          </a:p>
          <a:p>
            <a:pPr lvl="1"/>
            <a:r>
              <a:rPr lang="en-US" dirty="0"/>
              <a:t>1 hasn’t attended for a year. Been under MHST and was referred to RESTA via school Psychologist</a:t>
            </a:r>
          </a:p>
          <a:p>
            <a:r>
              <a:rPr lang="en-US" dirty="0"/>
              <a:t>Implementing in school. Through SENCO or direct to APLs to assess suitability (or MHST)</a:t>
            </a:r>
          </a:p>
          <a:p>
            <a:r>
              <a:rPr lang="en-US" dirty="0"/>
              <a:t>Challenges – staff not quite grasping what the intervention is and how its different to other psychoeducation provisions; attendance of the students (then discussions how to catch them up), rotating around the timetable for students</a:t>
            </a:r>
          </a:p>
          <a:p>
            <a:r>
              <a:rPr lang="en-US" dirty="0"/>
              <a:t>Development ideas for September: </a:t>
            </a:r>
          </a:p>
          <a:p>
            <a:pPr lvl="1"/>
            <a:r>
              <a:rPr lang="en-US" dirty="0"/>
              <a:t>Delivering off site if needed/or online</a:t>
            </a:r>
          </a:p>
          <a:p>
            <a:pPr lvl="1"/>
            <a:r>
              <a:rPr lang="en-US" dirty="0"/>
              <a:t>Front loading into an intensive intervention</a:t>
            </a:r>
          </a:p>
          <a:p>
            <a:pPr lvl="1"/>
            <a:r>
              <a:rPr lang="en-US" dirty="0"/>
              <a:t>Whole school approach</a:t>
            </a:r>
          </a:p>
          <a:p>
            <a:pPr lvl="1"/>
            <a:endParaRPr lang="en-GB" dirty="0"/>
          </a:p>
        </p:txBody>
      </p:sp>
    </p:spTree>
    <p:extLst>
      <p:ext uri="{BB962C8B-B14F-4D97-AF65-F5344CB8AC3E}">
        <p14:creationId xmlns:p14="http://schemas.microsoft.com/office/powerpoint/2010/main" val="3647323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0AFCFB-1A8C-767B-AFE0-423E89B152B3}"/>
              </a:ext>
            </a:extLst>
          </p:cNvPr>
          <p:cNvSpPr txBox="1"/>
          <p:nvPr/>
        </p:nvSpPr>
        <p:spPr>
          <a:xfrm>
            <a:off x="1387100" y="618623"/>
            <a:ext cx="8299342" cy="4801314"/>
          </a:xfrm>
          <a:prstGeom prst="rect">
            <a:avLst/>
          </a:prstGeom>
          <a:noFill/>
        </p:spPr>
        <p:txBody>
          <a:bodyPr wrap="square" rtlCol="0">
            <a:spAutoFit/>
          </a:bodyPr>
          <a:lstStyle/>
          <a:p>
            <a:endParaRPr lang="en-GB" dirty="0"/>
          </a:p>
          <a:p>
            <a:endParaRPr lang="en-GB" dirty="0"/>
          </a:p>
          <a:p>
            <a:r>
              <a:rPr lang="en-GB" dirty="0"/>
              <a:t>‘The RESTA pilot has been a practical, insightful, and impactful course equipping members of staff at City College Norwich (CCN) with key knowledge and strategies around emotional resilience and wellbeing. The pilot has allowed us, as teaching and teaching support practitioners, to reflect on the challenges that young people in Post-16 face, how we might develop resources around emotional resilience and wellbeing to support them, and how we might begin to implement the ethos of programme of work at CCN. We know that there is a need for these provisions, and we are looking forward to using the support and guidance from the RESTA team to consider future ways of working with young people using the RESTA approach’. </a:t>
            </a:r>
          </a:p>
          <a:p>
            <a:endParaRPr lang="en-GB" dirty="0"/>
          </a:p>
          <a:p>
            <a:r>
              <a:rPr lang="en-GB" dirty="0"/>
              <a:t>		</a:t>
            </a:r>
            <a:r>
              <a:rPr lang="en-GB" sz="2000" b="1" dirty="0"/>
              <a:t>Callum Perry </a:t>
            </a:r>
          </a:p>
          <a:p>
            <a:r>
              <a:rPr lang="en-GB" dirty="0"/>
              <a:t>		</a:t>
            </a:r>
            <a:r>
              <a:rPr lang="en-GB" i="1" dirty="0"/>
              <a:t>Course Leader and Lecturer, Inclusive Learning </a:t>
            </a:r>
          </a:p>
          <a:p>
            <a:r>
              <a:rPr lang="en-GB" i="1" dirty="0"/>
              <a:t>		Team Leader, Curriculum Services </a:t>
            </a:r>
          </a:p>
          <a:p>
            <a:r>
              <a:rPr lang="en-GB" i="1" dirty="0"/>
              <a:t>		City College Norwich. </a:t>
            </a:r>
          </a:p>
        </p:txBody>
      </p:sp>
      <p:pic>
        <p:nvPicPr>
          <p:cNvPr id="6" name="Picture 5">
            <a:extLst>
              <a:ext uri="{FF2B5EF4-FFF2-40B4-BE49-F238E27FC236}">
                <a16:creationId xmlns:a16="http://schemas.microsoft.com/office/drawing/2014/main" id="{3C454661-928C-2D8C-F563-DFC568D39BF0}"/>
              </a:ext>
            </a:extLst>
          </p:cNvPr>
          <p:cNvPicPr>
            <a:picLocks noChangeAspect="1"/>
          </p:cNvPicPr>
          <p:nvPr/>
        </p:nvPicPr>
        <p:blipFill>
          <a:blip r:embed="rId2"/>
          <a:stretch>
            <a:fillRect/>
          </a:stretch>
        </p:blipFill>
        <p:spPr>
          <a:xfrm>
            <a:off x="133027" y="4169044"/>
            <a:ext cx="1943100" cy="1943100"/>
          </a:xfrm>
          <a:prstGeom prst="rect">
            <a:avLst/>
          </a:prstGeom>
        </p:spPr>
      </p:pic>
    </p:spTree>
    <p:extLst>
      <p:ext uri="{BB962C8B-B14F-4D97-AF65-F5344CB8AC3E}">
        <p14:creationId xmlns:p14="http://schemas.microsoft.com/office/powerpoint/2010/main" val="243854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1B2AB-AFA6-3961-C1AD-840DC1C6B185}"/>
              </a:ext>
            </a:extLst>
          </p:cNvPr>
          <p:cNvSpPr>
            <a:spLocks noGrp="1"/>
          </p:cNvSpPr>
          <p:nvPr>
            <p:ph type="title"/>
          </p:nvPr>
        </p:nvSpPr>
        <p:spPr/>
        <p:txBody>
          <a:bodyPr/>
          <a:lstStyle/>
          <a:p>
            <a:r>
              <a:rPr lang="en-US" dirty="0"/>
              <a:t>Jenny Shillito: Herts Regional College </a:t>
            </a:r>
            <a:endParaRPr lang="en-GB" dirty="0"/>
          </a:p>
        </p:txBody>
      </p:sp>
      <p:sp>
        <p:nvSpPr>
          <p:cNvPr id="3" name="Content Placeholder 2">
            <a:extLst>
              <a:ext uri="{FF2B5EF4-FFF2-40B4-BE49-F238E27FC236}">
                <a16:creationId xmlns:a16="http://schemas.microsoft.com/office/drawing/2014/main" id="{D4E5E35B-A277-6DF7-E7BE-5A3C159342B3}"/>
              </a:ext>
            </a:extLst>
          </p:cNvPr>
          <p:cNvSpPr>
            <a:spLocks noGrp="1"/>
          </p:cNvSpPr>
          <p:nvPr>
            <p:ph idx="1"/>
          </p:nvPr>
        </p:nvSpPr>
        <p:spPr/>
        <p:txBody>
          <a:bodyPr>
            <a:normAutofit/>
          </a:bodyPr>
          <a:lstStyle/>
          <a:p>
            <a:r>
              <a:rPr lang="en-US" dirty="0"/>
              <a:t>“It was great for the student to actually see their coping strategies, even allowing us to see how many of those were healthy/unhealthy coping strategies.  It gave us an opportunity to really see things we can work on together to better equip her when feeling challenged/unsafe.” – </a:t>
            </a:r>
            <a:r>
              <a:rPr lang="en-US" b="1" dirty="0"/>
              <a:t>Jenny</a:t>
            </a:r>
            <a:r>
              <a:rPr lang="en-US" dirty="0"/>
              <a:t> </a:t>
            </a:r>
          </a:p>
          <a:p>
            <a:r>
              <a:rPr lang="en-US" dirty="0"/>
              <a:t> “This has been so much better than the counselling I’ve had in the past, it feels more helpful.  Just talking about my problems has never helped because I came away not knowing how to change the </a:t>
            </a:r>
            <a:r>
              <a:rPr lang="en-US" dirty="0" err="1"/>
              <a:t>behaviours</a:t>
            </a:r>
            <a:r>
              <a:rPr lang="en-US" dirty="0"/>
              <a:t> that were causing me distress.  I feel excited I have the tools to do this myself.  I’m not broken or a bad person that bad things happen to.” – </a:t>
            </a:r>
            <a:r>
              <a:rPr lang="en-US" b="1" dirty="0"/>
              <a:t>Jenny’s student</a:t>
            </a:r>
          </a:p>
          <a:p>
            <a:endParaRPr lang="en-US" dirty="0"/>
          </a:p>
          <a:p>
            <a:endParaRPr lang="en-GB" dirty="0"/>
          </a:p>
        </p:txBody>
      </p:sp>
    </p:spTree>
    <p:extLst>
      <p:ext uri="{BB962C8B-B14F-4D97-AF65-F5344CB8AC3E}">
        <p14:creationId xmlns:p14="http://schemas.microsoft.com/office/powerpoint/2010/main" val="1156570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6E076-467E-4765-4250-C984D451D067}"/>
              </a:ext>
            </a:extLst>
          </p:cNvPr>
          <p:cNvSpPr>
            <a:spLocks noGrp="1"/>
          </p:cNvSpPr>
          <p:nvPr>
            <p:ph type="title"/>
          </p:nvPr>
        </p:nvSpPr>
        <p:spPr>
          <a:xfrm>
            <a:off x="677334" y="609600"/>
            <a:ext cx="8596668" cy="1320800"/>
          </a:xfrm>
        </p:spPr>
        <p:txBody>
          <a:bodyPr anchor="t">
            <a:normAutofit/>
          </a:bodyPr>
          <a:lstStyle/>
          <a:p>
            <a:r>
              <a:rPr lang="en-US" dirty="0"/>
              <a:t>Where to now? </a:t>
            </a:r>
            <a:endParaRPr lang="en-GB" dirty="0"/>
          </a:p>
        </p:txBody>
      </p:sp>
      <p:sp>
        <p:nvSpPr>
          <p:cNvPr id="3" name="Content Placeholder 2">
            <a:extLst>
              <a:ext uri="{FF2B5EF4-FFF2-40B4-BE49-F238E27FC236}">
                <a16:creationId xmlns:a16="http://schemas.microsoft.com/office/drawing/2014/main" id="{94249306-83D6-25F2-C3FB-412FCB0E8E32}"/>
              </a:ext>
            </a:extLst>
          </p:cNvPr>
          <p:cNvSpPr>
            <a:spLocks noGrp="1"/>
          </p:cNvSpPr>
          <p:nvPr>
            <p:ph sz="half" idx="1"/>
          </p:nvPr>
        </p:nvSpPr>
        <p:spPr>
          <a:xfrm>
            <a:off x="677334" y="2160589"/>
            <a:ext cx="4184035" cy="3880772"/>
          </a:xfrm>
        </p:spPr>
        <p:txBody>
          <a:bodyPr>
            <a:normAutofit fontScale="85000" lnSpcReduction="20000"/>
          </a:bodyPr>
          <a:lstStyle/>
          <a:p>
            <a:r>
              <a:rPr lang="en-US" dirty="0"/>
              <a:t>Next stage of RESTAs being trained – book in via the website </a:t>
            </a:r>
            <a:r>
              <a:rPr lang="en-US" dirty="0">
                <a:hlinkClick r:id="rId2"/>
              </a:rPr>
              <a:t>www.restasupport.co.uk</a:t>
            </a:r>
            <a:r>
              <a:rPr lang="en-US" dirty="0"/>
              <a:t> </a:t>
            </a:r>
          </a:p>
          <a:p>
            <a:r>
              <a:rPr lang="en-US" dirty="0"/>
              <a:t>Disseminating information to Educational Psychologists  </a:t>
            </a:r>
          </a:p>
          <a:p>
            <a:r>
              <a:rPr lang="en-US" dirty="0"/>
              <a:t>Continuing to gather data </a:t>
            </a:r>
          </a:p>
          <a:p>
            <a:r>
              <a:rPr lang="en-US" dirty="0"/>
              <a:t>Development of wider organisational approach to embed Resilience principles, increase awareness and embed a clear referral system across the organisation  </a:t>
            </a:r>
          </a:p>
          <a:p>
            <a:r>
              <a:rPr lang="en-US" dirty="0"/>
              <a:t>Valuing the role of the RESTA as a conduit between organisation and the RESTA team to embed relational practice  </a:t>
            </a:r>
          </a:p>
          <a:p>
            <a:r>
              <a:rPr lang="en-US" dirty="0"/>
              <a:t>Continuing to work with students to design the most appropriate activities and development of the RESTA student reflection journal </a:t>
            </a:r>
          </a:p>
        </p:txBody>
      </p:sp>
      <p:pic>
        <p:nvPicPr>
          <p:cNvPr id="5" name="Picture 4">
            <a:extLst>
              <a:ext uri="{FF2B5EF4-FFF2-40B4-BE49-F238E27FC236}">
                <a16:creationId xmlns:a16="http://schemas.microsoft.com/office/drawing/2014/main" id="{500E1F6C-E94E-4F16-7546-AFB749699BE3}"/>
              </a:ext>
            </a:extLst>
          </p:cNvPr>
          <p:cNvPicPr>
            <a:picLocks noChangeAspect="1"/>
          </p:cNvPicPr>
          <p:nvPr/>
        </p:nvPicPr>
        <p:blipFill>
          <a:blip r:embed="rId3"/>
          <a:stretch>
            <a:fillRect/>
          </a:stretch>
        </p:blipFill>
        <p:spPr>
          <a:xfrm>
            <a:off x="5060474" y="1406014"/>
            <a:ext cx="4947238" cy="4328832"/>
          </a:xfrm>
          <a:prstGeom prst="rect">
            <a:avLst/>
          </a:prstGeom>
          <a:noFill/>
        </p:spPr>
      </p:pic>
    </p:spTree>
    <p:extLst>
      <p:ext uri="{BB962C8B-B14F-4D97-AF65-F5344CB8AC3E}">
        <p14:creationId xmlns:p14="http://schemas.microsoft.com/office/powerpoint/2010/main" val="3998708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BCCAE-5135-BBE5-196C-45D61BB6D989}"/>
              </a:ext>
            </a:extLst>
          </p:cNvPr>
          <p:cNvSpPr>
            <a:spLocks noGrp="1"/>
          </p:cNvSpPr>
          <p:nvPr>
            <p:ph type="title"/>
          </p:nvPr>
        </p:nvSpPr>
        <p:spPr/>
        <p:txBody>
          <a:bodyPr/>
          <a:lstStyle/>
          <a:p>
            <a:r>
              <a:rPr lang="en-US" dirty="0"/>
              <a:t>Questions? </a:t>
            </a:r>
            <a:endParaRPr lang="en-GB" dirty="0"/>
          </a:p>
        </p:txBody>
      </p:sp>
    </p:spTree>
    <p:extLst>
      <p:ext uri="{BB962C8B-B14F-4D97-AF65-F5344CB8AC3E}">
        <p14:creationId xmlns:p14="http://schemas.microsoft.com/office/powerpoint/2010/main" val="548331535"/>
      </p:ext>
    </p:extLst>
  </p:cSld>
  <p:clrMapOvr>
    <a:masterClrMapping/>
  </p:clrMapOvr>
</p:sld>
</file>

<file path=ppt/theme/theme1.xml><?xml version="1.0" encoding="utf-8"?>
<a:theme xmlns:a="http://schemas.openxmlformats.org/drawingml/2006/main" name="BRIM X RESTA THEME MOCK">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MOCK LOGO TEMP (002)  -  Read-Only" id="{29EECCB6-8277-43A6-8A05-69988F6E458B}" vid="{8FB49A72-A2F0-4BC6-9EEC-09E88B74843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CK LOGO TEMP (002)  -  Read-Only" id="{29EECCB6-8277-43A6-8A05-69988F6E458B}" vid="{54B77A18-A410-4170-9137-E803CF22E6C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BRIM AND RESTA TEMP</Template>
  <TotalTime>0</TotalTime>
  <Words>749</Words>
  <Application>Microsoft Office PowerPoint</Application>
  <PresentationFormat>Widescreen</PresentationFormat>
  <Paragraphs>50</Paragraphs>
  <Slides>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Aptos</vt:lpstr>
      <vt:lpstr>Arial</vt:lpstr>
      <vt:lpstr>Calibri</vt:lpstr>
      <vt:lpstr>Calibri Light</vt:lpstr>
      <vt:lpstr>Trebuchet MS</vt:lpstr>
      <vt:lpstr>Wingdings 3</vt:lpstr>
      <vt:lpstr>BRIM X RESTA THEME MOCK</vt:lpstr>
      <vt:lpstr>Custom Design</vt:lpstr>
      <vt:lpstr>Resilience Support Teaching Assistant (RESTA)</vt:lpstr>
      <vt:lpstr>Reminder: What is RESTA? </vt:lpstr>
      <vt:lpstr>Our first RESTAs </vt:lpstr>
      <vt:lpstr>Suze Mildinhall – Stowupland High School</vt:lpstr>
      <vt:lpstr>PowerPoint Presentation</vt:lpstr>
      <vt:lpstr>Jenny Shillito: Herts Regional College </vt:lpstr>
      <vt:lpstr>Where to now?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 Support Teaching Assistant (RESTA)</dc:title>
  <dc:creator>Esther Borrett</dc:creator>
  <cp:lastModifiedBy>Kay Breton</cp:lastModifiedBy>
  <cp:revision>2</cp:revision>
  <dcterms:created xsi:type="dcterms:W3CDTF">2024-05-02T18:22:41Z</dcterms:created>
  <dcterms:modified xsi:type="dcterms:W3CDTF">2024-05-08T15:30:18Z</dcterms:modified>
</cp:coreProperties>
</file>