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11_C7D48FC2.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3" r:id="rId5"/>
    <p:sldId id="25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75BC14-C488-C0CD-CE94-C3AEEF27B709}" name="Izzy Connell" initials="IC" userId="S::isobel.connell@suffolk.gov.uk::e74838f0-e2b2-47cc-94d2-18e28142bcb8" providerId="AD"/>
  <p188:author id="{6F65F496-B261-D5EC-DC18-1E2CFEFA8FD9}" name="Claire Darwin" initials="CD" userId="S::claire.darwin@suffolk.gov.uk::fc8f6169-d6c0-4841-a59c-e7ce229494a5" providerId="AD"/>
  <p188:author id="{9B8E1FA7-B16C-BE7D-8206-99E8ACFB56F7}" name="Fran Russo" initials="Fr" userId="S::fran.russo@suffolk.gov.uk::682164b3-627c-4d04-adc9-e1fd1adb08af" providerId="AD"/>
  <p188:author id="{AFB45AD9-9EEE-FF61-78F1-077DA6A315CD}" name="Rebecca Salmon" initials="RS" userId="S::Rebecca.Salmon@suffolk.gov.uk::5cf7cc1e-80c2-4b5e-9fb1-cb1588d0394f" providerId="AD"/>
  <p188:author id="{413CFFE0-2CA0-D04A-27D4-B20D9D627EEB}" name="Beth Darwin" initials="BD" userId="S::Beth.Darwin@suffolk.gov.uk::c6ad8822-8cab-4ab6-a216-93c8e90637f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1" d="100"/>
          <a:sy n="61" d="100"/>
        </p:scale>
        <p:origin x="68" y="3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omments/modernComment_111_C7D48FC2.xml><?xml version="1.0" encoding="utf-8"?>
<p188:cmLst xmlns:a="http://schemas.openxmlformats.org/drawingml/2006/main" xmlns:r="http://schemas.openxmlformats.org/officeDocument/2006/relationships" xmlns:p188="http://schemas.microsoft.com/office/powerpoint/2018/8/main">
  <p188:cm id="{8C929CE7-140A-48B3-B780-058410C0F5D6}" authorId="{413CFFE0-2CA0-D04A-27D4-B20D9D627EEB}" created="2025-04-10T08:23:43.331">
    <pc:sldMkLst xmlns:pc="http://schemas.microsoft.com/office/powerpoint/2013/main/command">
      <pc:docMk/>
      <pc:sldMk cId="3352596418" sldId="273"/>
    </pc:sldMkLst>
    <p188:replyLst>
      <p188:reply id="{ED82C439-7481-4FAE-A4CF-FA8D20555F1C}" authorId="{D575BC14-C488-C0CD-CE94-C3AEEF27B709}" created="2025-04-10T09:49:13.056">
        <p188:txBody>
          <a:bodyPr/>
          <a:lstStyle/>
          <a:p>
            <a:r>
              <a:rPr lang="en-GB"/>
              <a:t>[@Beth Darwin] just back from leave. So sorry Beth to add a comment too late.....however.....any chance Graduated Response could be added to the oval in the middle??? In dark blue font at the edge of the oval shape??? Not all schools will perhaps recognise this as the Grad Response.....new SENCos etc.....sorry to come to the party late!!! Thank you....🤗</a:t>
            </a:r>
          </a:p>
        </p188:txBody>
        <p188:extLst>
          <p:ext xmlns:p="http://schemas.openxmlformats.org/presentationml/2006/main" uri="{57CB4572-C831-44C2-8A1C-0ADB6CCDFE69}">
            <p223:reactions xmlns:p223="http://schemas.microsoft.com/office/powerpoint/2022/03/main">
              <p223:rxn type="👍">
                <p223:instance time="2025-04-10T17:10:38.154" authorId="{413CFFE0-2CA0-D04A-27D4-B20D9D627EEB}"/>
              </p223:rxn>
            </p223:reactions>
          </p:ext>
        </p188:extLst>
      </p188:reply>
      <p188:reply id="{F8810643-6772-4100-8A68-B21DB820D5FF}" authorId="{413CFFE0-2CA0-D04A-27D4-B20D9D627EEB}" created="2025-04-10T17:10:52.031">
        <p188:txBody>
          <a:bodyPr/>
          <a:lstStyle/>
          <a:p>
            <a:r>
              <a:rPr lang="en-GB"/>
              <a:t>[@Izzy Connell] This has now been added</a:t>
            </a:r>
          </a:p>
        </p188:txBody>
        <p188:extLst>
          <p:ext xmlns:p="http://schemas.openxmlformats.org/presentationml/2006/main" uri="{57CB4572-C831-44C2-8A1C-0ADB6CCDFE69}">
            <p223:reactions xmlns:p223="http://schemas.microsoft.com/office/powerpoint/2022/03/main">
              <p223:rxn type="👍">
                <p223:instance time="2025-04-11T06:56:40.121" authorId="{6F65F496-B261-D5EC-DC18-1E2CFEFA8FD9}"/>
              </p223:rxn>
            </p223:reactions>
          </p:ext>
        </p188:extLst>
      </p188:reply>
    </p188:replyLst>
    <p188:txBody>
      <a:bodyPr/>
      <a:lstStyle/>
      <a:p>
        <a:r>
          <a:rPr lang="en-GB"/>
          <a:t>[@Rebecca Salmon] This is ready for sharing now ☺️ I will add the links to a PDF version soon</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CB458-1179-9A86-A8CF-0AC5BE8028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6C5D0C1-8730-6CDC-B250-D48C5214A2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DF6DF6-225C-9C09-3CA9-9D43440CDAE0}"/>
              </a:ext>
            </a:extLst>
          </p:cNvPr>
          <p:cNvSpPr>
            <a:spLocks noGrp="1"/>
          </p:cNvSpPr>
          <p:nvPr>
            <p:ph type="dt" sz="half" idx="10"/>
          </p:nvPr>
        </p:nvSpPr>
        <p:spPr/>
        <p:txBody>
          <a:bodyPr/>
          <a:lstStyle/>
          <a:p>
            <a:fld id="{5A55AE08-10E9-48B3-97FE-2B8ACF509588}" type="datetimeFigureOut">
              <a:rPr lang="en-GB" smtClean="0"/>
              <a:t>12/05/2025</a:t>
            </a:fld>
            <a:endParaRPr lang="en-GB"/>
          </a:p>
        </p:txBody>
      </p:sp>
      <p:sp>
        <p:nvSpPr>
          <p:cNvPr id="5" name="Footer Placeholder 4">
            <a:extLst>
              <a:ext uri="{FF2B5EF4-FFF2-40B4-BE49-F238E27FC236}">
                <a16:creationId xmlns:a16="http://schemas.microsoft.com/office/drawing/2014/main" id="{8589AEAE-62DD-87F5-586A-BA5F8E7FB7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7A077C-0BAC-EFB3-ABF5-24903C430765}"/>
              </a:ext>
            </a:extLst>
          </p:cNvPr>
          <p:cNvSpPr>
            <a:spLocks noGrp="1"/>
          </p:cNvSpPr>
          <p:nvPr>
            <p:ph type="sldNum" sz="quarter" idx="12"/>
          </p:nvPr>
        </p:nvSpPr>
        <p:spPr/>
        <p:txBody>
          <a:bodyPr/>
          <a:lstStyle/>
          <a:p>
            <a:fld id="{25332244-6069-4DA7-877F-CD9B7BB4C9F9}" type="slidenum">
              <a:rPr lang="en-GB" smtClean="0"/>
              <a:t>‹#›</a:t>
            </a:fld>
            <a:endParaRPr lang="en-GB"/>
          </a:p>
        </p:txBody>
      </p:sp>
    </p:spTree>
    <p:extLst>
      <p:ext uri="{BB962C8B-B14F-4D97-AF65-F5344CB8AC3E}">
        <p14:creationId xmlns:p14="http://schemas.microsoft.com/office/powerpoint/2010/main" val="3817818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C7921-5816-8E25-9F3E-65129056A08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DA5A86-4C98-C69E-253E-C764247EA8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2157AD-61E9-D632-2A40-6A4A2D24E9AE}"/>
              </a:ext>
            </a:extLst>
          </p:cNvPr>
          <p:cNvSpPr>
            <a:spLocks noGrp="1"/>
          </p:cNvSpPr>
          <p:nvPr>
            <p:ph type="dt" sz="half" idx="10"/>
          </p:nvPr>
        </p:nvSpPr>
        <p:spPr/>
        <p:txBody>
          <a:bodyPr/>
          <a:lstStyle/>
          <a:p>
            <a:fld id="{5A55AE08-10E9-48B3-97FE-2B8ACF509588}" type="datetimeFigureOut">
              <a:rPr lang="en-GB" smtClean="0"/>
              <a:t>12/05/2025</a:t>
            </a:fld>
            <a:endParaRPr lang="en-GB"/>
          </a:p>
        </p:txBody>
      </p:sp>
      <p:sp>
        <p:nvSpPr>
          <p:cNvPr id="5" name="Footer Placeholder 4">
            <a:extLst>
              <a:ext uri="{FF2B5EF4-FFF2-40B4-BE49-F238E27FC236}">
                <a16:creationId xmlns:a16="http://schemas.microsoft.com/office/drawing/2014/main" id="{6209B0F6-16DE-ECAE-23AE-C41A275DFD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10C440-BB95-C6E3-3769-A84C600E016A}"/>
              </a:ext>
            </a:extLst>
          </p:cNvPr>
          <p:cNvSpPr>
            <a:spLocks noGrp="1"/>
          </p:cNvSpPr>
          <p:nvPr>
            <p:ph type="sldNum" sz="quarter" idx="12"/>
          </p:nvPr>
        </p:nvSpPr>
        <p:spPr/>
        <p:txBody>
          <a:bodyPr/>
          <a:lstStyle/>
          <a:p>
            <a:fld id="{25332244-6069-4DA7-877F-CD9B7BB4C9F9}" type="slidenum">
              <a:rPr lang="en-GB" smtClean="0"/>
              <a:t>‹#›</a:t>
            </a:fld>
            <a:endParaRPr lang="en-GB"/>
          </a:p>
        </p:txBody>
      </p:sp>
    </p:spTree>
    <p:extLst>
      <p:ext uri="{BB962C8B-B14F-4D97-AF65-F5344CB8AC3E}">
        <p14:creationId xmlns:p14="http://schemas.microsoft.com/office/powerpoint/2010/main" val="338916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72EDAA-45D6-404F-BFDA-043CB2CCE6E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2F1DAD-6DBB-7524-244B-A11255C0D8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FF65A0-8F45-EDEC-189E-4E16206FD18D}"/>
              </a:ext>
            </a:extLst>
          </p:cNvPr>
          <p:cNvSpPr>
            <a:spLocks noGrp="1"/>
          </p:cNvSpPr>
          <p:nvPr>
            <p:ph type="dt" sz="half" idx="10"/>
          </p:nvPr>
        </p:nvSpPr>
        <p:spPr/>
        <p:txBody>
          <a:bodyPr/>
          <a:lstStyle/>
          <a:p>
            <a:fld id="{5A55AE08-10E9-48B3-97FE-2B8ACF509588}" type="datetimeFigureOut">
              <a:rPr lang="en-GB" smtClean="0"/>
              <a:t>12/05/2025</a:t>
            </a:fld>
            <a:endParaRPr lang="en-GB"/>
          </a:p>
        </p:txBody>
      </p:sp>
      <p:sp>
        <p:nvSpPr>
          <p:cNvPr id="5" name="Footer Placeholder 4">
            <a:extLst>
              <a:ext uri="{FF2B5EF4-FFF2-40B4-BE49-F238E27FC236}">
                <a16:creationId xmlns:a16="http://schemas.microsoft.com/office/drawing/2014/main" id="{E31D9CDE-C67C-BF91-5BDA-178D4AD771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B8F13E-0F9E-0682-E9D1-1650CC64141C}"/>
              </a:ext>
            </a:extLst>
          </p:cNvPr>
          <p:cNvSpPr>
            <a:spLocks noGrp="1"/>
          </p:cNvSpPr>
          <p:nvPr>
            <p:ph type="sldNum" sz="quarter" idx="12"/>
          </p:nvPr>
        </p:nvSpPr>
        <p:spPr/>
        <p:txBody>
          <a:bodyPr/>
          <a:lstStyle/>
          <a:p>
            <a:fld id="{25332244-6069-4DA7-877F-CD9B7BB4C9F9}" type="slidenum">
              <a:rPr lang="en-GB" smtClean="0"/>
              <a:t>‹#›</a:t>
            </a:fld>
            <a:endParaRPr lang="en-GB"/>
          </a:p>
        </p:txBody>
      </p:sp>
    </p:spTree>
    <p:extLst>
      <p:ext uri="{BB962C8B-B14F-4D97-AF65-F5344CB8AC3E}">
        <p14:creationId xmlns:p14="http://schemas.microsoft.com/office/powerpoint/2010/main" val="4130508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825C8-1BFB-66C2-FBFC-01D90ACD60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DF9CB9-07FB-E73B-A120-61EEA432C9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08DB7E-A402-CAED-D42C-8834459BAB02}"/>
              </a:ext>
            </a:extLst>
          </p:cNvPr>
          <p:cNvSpPr>
            <a:spLocks noGrp="1"/>
          </p:cNvSpPr>
          <p:nvPr>
            <p:ph type="dt" sz="half" idx="10"/>
          </p:nvPr>
        </p:nvSpPr>
        <p:spPr/>
        <p:txBody>
          <a:bodyPr/>
          <a:lstStyle/>
          <a:p>
            <a:fld id="{5A55AE08-10E9-48B3-97FE-2B8ACF509588}" type="datetimeFigureOut">
              <a:rPr lang="en-GB" smtClean="0"/>
              <a:t>12/05/2025</a:t>
            </a:fld>
            <a:endParaRPr lang="en-GB"/>
          </a:p>
        </p:txBody>
      </p:sp>
      <p:sp>
        <p:nvSpPr>
          <p:cNvPr id="5" name="Footer Placeholder 4">
            <a:extLst>
              <a:ext uri="{FF2B5EF4-FFF2-40B4-BE49-F238E27FC236}">
                <a16:creationId xmlns:a16="http://schemas.microsoft.com/office/drawing/2014/main" id="{6652B44C-FFBB-8CE5-8EB1-7A782AFFE4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E92181-E749-44C4-5ED8-336A2EF71664}"/>
              </a:ext>
            </a:extLst>
          </p:cNvPr>
          <p:cNvSpPr>
            <a:spLocks noGrp="1"/>
          </p:cNvSpPr>
          <p:nvPr>
            <p:ph type="sldNum" sz="quarter" idx="12"/>
          </p:nvPr>
        </p:nvSpPr>
        <p:spPr/>
        <p:txBody>
          <a:bodyPr/>
          <a:lstStyle/>
          <a:p>
            <a:fld id="{25332244-6069-4DA7-877F-CD9B7BB4C9F9}" type="slidenum">
              <a:rPr lang="en-GB" smtClean="0"/>
              <a:t>‹#›</a:t>
            </a:fld>
            <a:endParaRPr lang="en-GB"/>
          </a:p>
        </p:txBody>
      </p:sp>
    </p:spTree>
    <p:extLst>
      <p:ext uri="{BB962C8B-B14F-4D97-AF65-F5344CB8AC3E}">
        <p14:creationId xmlns:p14="http://schemas.microsoft.com/office/powerpoint/2010/main" val="1029869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4FA0-1A06-FB52-3CDB-D7D5EBD14B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58000C8-061A-7987-8CD8-998A96432AD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1BF235-3744-F7BC-A55D-F07144861150}"/>
              </a:ext>
            </a:extLst>
          </p:cNvPr>
          <p:cNvSpPr>
            <a:spLocks noGrp="1"/>
          </p:cNvSpPr>
          <p:nvPr>
            <p:ph type="dt" sz="half" idx="10"/>
          </p:nvPr>
        </p:nvSpPr>
        <p:spPr/>
        <p:txBody>
          <a:bodyPr/>
          <a:lstStyle/>
          <a:p>
            <a:fld id="{5A55AE08-10E9-48B3-97FE-2B8ACF509588}" type="datetimeFigureOut">
              <a:rPr lang="en-GB" smtClean="0"/>
              <a:t>12/05/2025</a:t>
            </a:fld>
            <a:endParaRPr lang="en-GB"/>
          </a:p>
        </p:txBody>
      </p:sp>
      <p:sp>
        <p:nvSpPr>
          <p:cNvPr id="5" name="Footer Placeholder 4">
            <a:extLst>
              <a:ext uri="{FF2B5EF4-FFF2-40B4-BE49-F238E27FC236}">
                <a16:creationId xmlns:a16="http://schemas.microsoft.com/office/drawing/2014/main" id="{D7D99E40-5CA8-2D34-3920-144E7C8664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918832-7CF5-7249-125A-71301E553E1F}"/>
              </a:ext>
            </a:extLst>
          </p:cNvPr>
          <p:cNvSpPr>
            <a:spLocks noGrp="1"/>
          </p:cNvSpPr>
          <p:nvPr>
            <p:ph type="sldNum" sz="quarter" idx="12"/>
          </p:nvPr>
        </p:nvSpPr>
        <p:spPr/>
        <p:txBody>
          <a:bodyPr/>
          <a:lstStyle/>
          <a:p>
            <a:fld id="{25332244-6069-4DA7-877F-CD9B7BB4C9F9}" type="slidenum">
              <a:rPr lang="en-GB" smtClean="0"/>
              <a:t>‹#›</a:t>
            </a:fld>
            <a:endParaRPr lang="en-GB"/>
          </a:p>
        </p:txBody>
      </p:sp>
    </p:spTree>
    <p:extLst>
      <p:ext uri="{BB962C8B-B14F-4D97-AF65-F5344CB8AC3E}">
        <p14:creationId xmlns:p14="http://schemas.microsoft.com/office/powerpoint/2010/main" val="1160450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1BD88-6658-C10E-21B2-D5DECDCC4DE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9B2639-7460-D86B-68C3-AADF2C72C2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FB9D799-29A7-CD63-FA75-F2DE15E1EB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9DF37F9-4D90-9CDC-3022-0C0A327A27AF}"/>
              </a:ext>
            </a:extLst>
          </p:cNvPr>
          <p:cNvSpPr>
            <a:spLocks noGrp="1"/>
          </p:cNvSpPr>
          <p:nvPr>
            <p:ph type="dt" sz="half" idx="10"/>
          </p:nvPr>
        </p:nvSpPr>
        <p:spPr/>
        <p:txBody>
          <a:bodyPr/>
          <a:lstStyle/>
          <a:p>
            <a:fld id="{5A55AE08-10E9-48B3-97FE-2B8ACF509588}" type="datetimeFigureOut">
              <a:rPr lang="en-GB" smtClean="0"/>
              <a:t>12/05/2025</a:t>
            </a:fld>
            <a:endParaRPr lang="en-GB"/>
          </a:p>
        </p:txBody>
      </p:sp>
      <p:sp>
        <p:nvSpPr>
          <p:cNvPr id="6" name="Footer Placeholder 5">
            <a:extLst>
              <a:ext uri="{FF2B5EF4-FFF2-40B4-BE49-F238E27FC236}">
                <a16:creationId xmlns:a16="http://schemas.microsoft.com/office/drawing/2014/main" id="{96FDCBCD-0B89-D9DC-FDEF-8655A7089D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FB5015-5F09-F021-7528-DD9D5DB43F31}"/>
              </a:ext>
            </a:extLst>
          </p:cNvPr>
          <p:cNvSpPr>
            <a:spLocks noGrp="1"/>
          </p:cNvSpPr>
          <p:nvPr>
            <p:ph type="sldNum" sz="quarter" idx="12"/>
          </p:nvPr>
        </p:nvSpPr>
        <p:spPr/>
        <p:txBody>
          <a:bodyPr/>
          <a:lstStyle/>
          <a:p>
            <a:fld id="{25332244-6069-4DA7-877F-CD9B7BB4C9F9}" type="slidenum">
              <a:rPr lang="en-GB" smtClean="0"/>
              <a:t>‹#›</a:t>
            </a:fld>
            <a:endParaRPr lang="en-GB"/>
          </a:p>
        </p:txBody>
      </p:sp>
    </p:spTree>
    <p:extLst>
      <p:ext uri="{BB962C8B-B14F-4D97-AF65-F5344CB8AC3E}">
        <p14:creationId xmlns:p14="http://schemas.microsoft.com/office/powerpoint/2010/main" val="1596989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F2527-1F5C-E444-B4D8-2F4FB8906D9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5C604F-99DB-6568-FB67-58FC612611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511A6E-3917-39EB-9C50-0809213687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22C7EBB-A4AF-1189-EB38-0509AAA488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C446F5-07F7-DEFC-E477-599247790B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6BAB5FA-2F9A-A709-AA16-FEB17B5210C4}"/>
              </a:ext>
            </a:extLst>
          </p:cNvPr>
          <p:cNvSpPr>
            <a:spLocks noGrp="1"/>
          </p:cNvSpPr>
          <p:nvPr>
            <p:ph type="dt" sz="half" idx="10"/>
          </p:nvPr>
        </p:nvSpPr>
        <p:spPr/>
        <p:txBody>
          <a:bodyPr/>
          <a:lstStyle/>
          <a:p>
            <a:fld id="{5A55AE08-10E9-48B3-97FE-2B8ACF509588}" type="datetimeFigureOut">
              <a:rPr lang="en-GB" smtClean="0"/>
              <a:t>12/05/2025</a:t>
            </a:fld>
            <a:endParaRPr lang="en-GB"/>
          </a:p>
        </p:txBody>
      </p:sp>
      <p:sp>
        <p:nvSpPr>
          <p:cNvPr id="8" name="Footer Placeholder 7">
            <a:extLst>
              <a:ext uri="{FF2B5EF4-FFF2-40B4-BE49-F238E27FC236}">
                <a16:creationId xmlns:a16="http://schemas.microsoft.com/office/drawing/2014/main" id="{C46A746D-CBCB-0E73-3157-7F2BE0F1D4C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1904768-3FDD-EE71-0FEA-9E13B9143450}"/>
              </a:ext>
            </a:extLst>
          </p:cNvPr>
          <p:cNvSpPr>
            <a:spLocks noGrp="1"/>
          </p:cNvSpPr>
          <p:nvPr>
            <p:ph type="sldNum" sz="quarter" idx="12"/>
          </p:nvPr>
        </p:nvSpPr>
        <p:spPr/>
        <p:txBody>
          <a:bodyPr/>
          <a:lstStyle/>
          <a:p>
            <a:fld id="{25332244-6069-4DA7-877F-CD9B7BB4C9F9}" type="slidenum">
              <a:rPr lang="en-GB" smtClean="0"/>
              <a:t>‹#›</a:t>
            </a:fld>
            <a:endParaRPr lang="en-GB"/>
          </a:p>
        </p:txBody>
      </p:sp>
    </p:spTree>
    <p:extLst>
      <p:ext uri="{BB962C8B-B14F-4D97-AF65-F5344CB8AC3E}">
        <p14:creationId xmlns:p14="http://schemas.microsoft.com/office/powerpoint/2010/main" val="3605073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98C06-2B76-7EC4-93AD-95FB2EC9B1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AD4AD2C-CCA9-0A8E-793D-F6F80BF1B4F0}"/>
              </a:ext>
            </a:extLst>
          </p:cNvPr>
          <p:cNvSpPr>
            <a:spLocks noGrp="1"/>
          </p:cNvSpPr>
          <p:nvPr>
            <p:ph type="dt" sz="half" idx="10"/>
          </p:nvPr>
        </p:nvSpPr>
        <p:spPr/>
        <p:txBody>
          <a:bodyPr/>
          <a:lstStyle/>
          <a:p>
            <a:fld id="{5A55AE08-10E9-48B3-97FE-2B8ACF509588}" type="datetimeFigureOut">
              <a:rPr lang="en-GB" smtClean="0"/>
              <a:t>12/05/2025</a:t>
            </a:fld>
            <a:endParaRPr lang="en-GB"/>
          </a:p>
        </p:txBody>
      </p:sp>
      <p:sp>
        <p:nvSpPr>
          <p:cNvPr id="4" name="Footer Placeholder 3">
            <a:extLst>
              <a:ext uri="{FF2B5EF4-FFF2-40B4-BE49-F238E27FC236}">
                <a16:creationId xmlns:a16="http://schemas.microsoft.com/office/drawing/2014/main" id="{C176B95C-9233-F598-0D21-A2BA9B14227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E5B340C-20F1-A2FE-994B-399C028DA969}"/>
              </a:ext>
            </a:extLst>
          </p:cNvPr>
          <p:cNvSpPr>
            <a:spLocks noGrp="1"/>
          </p:cNvSpPr>
          <p:nvPr>
            <p:ph type="sldNum" sz="quarter" idx="12"/>
          </p:nvPr>
        </p:nvSpPr>
        <p:spPr/>
        <p:txBody>
          <a:bodyPr/>
          <a:lstStyle/>
          <a:p>
            <a:fld id="{25332244-6069-4DA7-877F-CD9B7BB4C9F9}" type="slidenum">
              <a:rPr lang="en-GB" smtClean="0"/>
              <a:t>‹#›</a:t>
            </a:fld>
            <a:endParaRPr lang="en-GB"/>
          </a:p>
        </p:txBody>
      </p:sp>
    </p:spTree>
    <p:extLst>
      <p:ext uri="{BB962C8B-B14F-4D97-AF65-F5344CB8AC3E}">
        <p14:creationId xmlns:p14="http://schemas.microsoft.com/office/powerpoint/2010/main" val="2095058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1A291E-C34B-F1B5-E5EF-D9C1CE1B9014}"/>
              </a:ext>
            </a:extLst>
          </p:cNvPr>
          <p:cNvSpPr>
            <a:spLocks noGrp="1"/>
          </p:cNvSpPr>
          <p:nvPr>
            <p:ph type="dt" sz="half" idx="10"/>
          </p:nvPr>
        </p:nvSpPr>
        <p:spPr/>
        <p:txBody>
          <a:bodyPr/>
          <a:lstStyle/>
          <a:p>
            <a:fld id="{5A55AE08-10E9-48B3-97FE-2B8ACF509588}" type="datetimeFigureOut">
              <a:rPr lang="en-GB" smtClean="0"/>
              <a:t>12/05/2025</a:t>
            </a:fld>
            <a:endParaRPr lang="en-GB"/>
          </a:p>
        </p:txBody>
      </p:sp>
      <p:sp>
        <p:nvSpPr>
          <p:cNvPr id="3" name="Footer Placeholder 2">
            <a:extLst>
              <a:ext uri="{FF2B5EF4-FFF2-40B4-BE49-F238E27FC236}">
                <a16:creationId xmlns:a16="http://schemas.microsoft.com/office/drawing/2014/main" id="{800E3646-F776-2649-139D-C2B7827653C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00E8322-0160-726E-8BB3-85C342C5B794}"/>
              </a:ext>
            </a:extLst>
          </p:cNvPr>
          <p:cNvSpPr>
            <a:spLocks noGrp="1"/>
          </p:cNvSpPr>
          <p:nvPr>
            <p:ph type="sldNum" sz="quarter" idx="12"/>
          </p:nvPr>
        </p:nvSpPr>
        <p:spPr/>
        <p:txBody>
          <a:bodyPr/>
          <a:lstStyle/>
          <a:p>
            <a:fld id="{25332244-6069-4DA7-877F-CD9B7BB4C9F9}" type="slidenum">
              <a:rPr lang="en-GB" smtClean="0"/>
              <a:t>‹#›</a:t>
            </a:fld>
            <a:endParaRPr lang="en-GB"/>
          </a:p>
        </p:txBody>
      </p:sp>
    </p:spTree>
    <p:extLst>
      <p:ext uri="{BB962C8B-B14F-4D97-AF65-F5344CB8AC3E}">
        <p14:creationId xmlns:p14="http://schemas.microsoft.com/office/powerpoint/2010/main" val="137836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65DA7-FB6D-6689-0E69-DC6F2D65A2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3C37FAC-9782-7EB0-06B0-1A4B22143C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1E8933C-69AB-4E2E-E1C6-F8DEE53F0A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BB1D84-056D-A458-643A-4304750A8BF3}"/>
              </a:ext>
            </a:extLst>
          </p:cNvPr>
          <p:cNvSpPr>
            <a:spLocks noGrp="1"/>
          </p:cNvSpPr>
          <p:nvPr>
            <p:ph type="dt" sz="half" idx="10"/>
          </p:nvPr>
        </p:nvSpPr>
        <p:spPr/>
        <p:txBody>
          <a:bodyPr/>
          <a:lstStyle/>
          <a:p>
            <a:fld id="{5A55AE08-10E9-48B3-97FE-2B8ACF509588}" type="datetimeFigureOut">
              <a:rPr lang="en-GB" smtClean="0"/>
              <a:t>12/05/2025</a:t>
            </a:fld>
            <a:endParaRPr lang="en-GB"/>
          </a:p>
        </p:txBody>
      </p:sp>
      <p:sp>
        <p:nvSpPr>
          <p:cNvPr id="6" name="Footer Placeholder 5">
            <a:extLst>
              <a:ext uri="{FF2B5EF4-FFF2-40B4-BE49-F238E27FC236}">
                <a16:creationId xmlns:a16="http://schemas.microsoft.com/office/drawing/2014/main" id="{AAD92E9A-07A5-81B7-0512-76497375B0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12F7AC-6665-DB48-F578-C4B93C6B6FF0}"/>
              </a:ext>
            </a:extLst>
          </p:cNvPr>
          <p:cNvSpPr>
            <a:spLocks noGrp="1"/>
          </p:cNvSpPr>
          <p:nvPr>
            <p:ph type="sldNum" sz="quarter" idx="12"/>
          </p:nvPr>
        </p:nvSpPr>
        <p:spPr/>
        <p:txBody>
          <a:bodyPr/>
          <a:lstStyle/>
          <a:p>
            <a:fld id="{25332244-6069-4DA7-877F-CD9B7BB4C9F9}" type="slidenum">
              <a:rPr lang="en-GB" smtClean="0"/>
              <a:t>‹#›</a:t>
            </a:fld>
            <a:endParaRPr lang="en-GB"/>
          </a:p>
        </p:txBody>
      </p:sp>
    </p:spTree>
    <p:extLst>
      <p:ext uri="{BB962C8B-B14F-4D97-AF65-F5344CB8AC3E}">
        <p14:creationId xmlns:p14="http://schemas.microsoft.com/office/powerpoint/2010/main" val="4119540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07320-C646-5B5B-DA4C-892F3E40D4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2CAEF6C-FA94-3499-5B92-396ECBAB0D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ACA727A-043D-4798-8689-759AB16FC6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693DFD-35DD-E051-E158-DEDA6E3E4ADB}"/>
              </a:ext>
            </a:extLst>
          </p:cNvPr>
          <p:cNvSpPr>
            <a:spLocks noGrp="1"/>
          </p:cNvSpPr>
          <p:nvPr>
            <p:ph type="dt" sz="half" idx="10"/>
          </p:nvPr>
        </p:nvSpPr>
        <p:spPr/>
        <p:txBody>
          <a:bodyPr/>
          <a:lstStyle/>
          <a:p>
            <a:fld id="{5A55AE08-10E9-48B3-97FE-2B8ACF509588}" type="datetimeFigureOut">
              <a:rPr lang="en-GB" smtClean="0"/>
              <a:t>12/05/2025</a:t>
            </a:fld>
            <a:endParaRPr lang="en-GB"/>
          </a:p>
        </p:txBody>
      </p:sp>
      <p:sp>
        <p:nvSpPr>
          <p:cNvPr id="6" name="Footer Placeholder 5">
            <a:extLst>
              <a:ext uri="{FF2B5EF4-FFF2-40B4-BE49-F238E27FC236}">
                <a16:creationId xmlns:a16="http://schemas.microsoft.com/office/drawing/2014/main" id="{619C8FE5-2ECA-99C1-6731-A5D930FBDE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2B625E-9ABC-43C1-2023-789CFD7E95F4}"/>
              </a:ext>
            </a:extLst>
          </p:cNvPr>
          <p:cNvSpPr>
            <a:spLocks noGrp="1"/>
          </p:cNvSpPr>
          <p:nvPr>
            <p:ph type="sldNum" sz="quarter" idx="12"/>
          </p:nvPr>
        </p:nvSpPr>
        <p:spPr/>
        <p:txBody>
          <a:bodyPr/>
          <a:lstStyle/>
          <a:p>
            <a:fld id="{25332244-6069-4DA7-877F-CD9B7BB4C9F9}" type="slidenum">
              <a:rPr lang="en-GB" smtClean="0"/>
              <a:t>‹#›</a:t>
            </a:fld>
            <a:endParaRPr lang="en-GB"/>
          </a:p>
        </p:txBody>
      </p:sp>
    </p:spTree>
    <p:extLst>
      <p:ext uri="{BB962C8B-B14F-4D97-AF65-F5344CB8AC3E}">
        <p14:creationId xmlns:p14="http://schemas.microsoft.com/office/powerpoint/2010/main" val="896135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015B42-CED1-1A51-C630-D259EDF9E0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02C6EF-F00A-4717-70D1-695656D383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0C61C6-CC86-9E72-D428-5553EE167F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A55AE08-10E9-48B3-97FE-2B8ACF509588}" type="datetimeFigureOut">
              <a:rPr lang="en-GB" smtClean="0"/>
              <a:t>12/05/2025</a:t>
            </a:fld>
            <a:endParaRPr lang="en-GB"/>
          </a:p>
        </p:txBody>
      </p:sp>
      <p:sp>
        <p:nvSpPr>
          <p:cNvPr id="5" name="Footer Placeholder 4">
            <a:extLst>
              <a:ext uri="{FF2B5EF4-FFF2-40B4-BE49-F238E27FC236}">
                <a16:creationId xmlns:a16="http://schemas.microsoft.com/office/drawing/2014/main" id="{DAA6FE43-6EAE-A732-9868-EAB0152BF3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9DDD2B5-0AEB-A6E8-693A-F351A1CBE9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5332244-6069-4DA7-877F-CD9B7BB4C9F9}" type="slidenum">
              <a:rPr lang="en-GB" smtClean="0"/>
              <a:t>‹#›</a:t>
            </a:fld>
            <a:endParaRPr lang="en-GB"/>
          </a:p>
        </p:txBody>
      </p:sp>
    </p:spTree>
    <p:extLst>
      <p:ext uri="{BB962C8B-B14F-4D97-AF65-F5344CB8AC3E}">
        <p14:creationId xmlns:p14="http://schemas.microsoft.com/office/powerpoint/2010/main" val="3929608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8/10/relationships/comments" Target="../comments/modernComment_111_C7D48FC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 shot of a white board&#10;&#10;AI-generated content may be incorrect.">
            <a:extLst>
              <a:ext uri="{FF2B5EF4-FFF2-40B4-BE49-F238E27FC236}">
                <a16:creationId xmlns:a16="http://schemas.microsoft.com/office/drawing/2014/main" id="{DABBF4D3-4793-D655-30F1-D02C8A8554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219" y="0"/>
            <a:ext cx="11236750" cy="6858000"/>
          </a:xfrm>
          <a:prstGeom prst="rect">
            <a:avLst/>
          </a:prstGeom>
        </p:spPr>
      </p:pic>
    </p:spTree>
    <p:extLst>
      <p:ext uri="{BB962C8B-B14F-4D97-AF65-F5344CB8AC3E}">
        <p14:creationId xmlns:p14="http://schemas.microsoft.com/office/powerpoint/2010/main" val="3352596418"/>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66DA33F-5E93-872B-16C6-CDE2309F9BAA}"/>
              </a:ext>
            </a:extLst>
          </p:cNvPr>
          <p:cNvSpPr/>
          <p:nvPr/>
        </p:nvSpPr>
        <p:spPr>
          <a:xfrm>
            <a:off x="525101" y="1222220"/>
            <a:ext cx="8867870" cy="547734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EB76526-AE37-575E-48CE-684C3FFDD9A4}"/>
              </a:ext>
            </a:extLst>
          </p:cNvPr>
          <p:cNvSpPr>
            <a:spLocks noGrp="1"/>
          </p:cNvSpPr>
          <p:nvPr>
            <p:ph type="title"/>
          </p:nvPr>
        </p:nvSpPr>
        <p:spPr>
          <a:xfrm>
            <a:off x="838200" y="365126"/>
            <a:ext cx="10515600" cy="838986"/>
          </a:xfrm>
        </p:spPr>
        <p:txBody>
          <a:bodyPr/>
          <a:lstStyle/>
          <a:p>
            <a:r>
              <a:rPr lang="en-GB" dirty="0"/>
              <a:t>Funded places for schools</a:t>
            </a:r>
          </a:p>
        </p:txBody>
      </p:sp>
      <p:graphicFrame>
        <p:nvGraphicFramePr>
          <p:cNvPr id="4" name="Content Placeholder 3">
            <a:extLst>
              <a:ext uri="{FF2B5EF4-FFF2-40B4-BE49-F238E27FC236}">
                <a16:creationId xmlns:a16="http://schemas.microsoft.com/office/drawing/2014/main" id="{8B979371-15BC-5C8D-2D6D-CC54F00509C5}"/>
              </a:ext>
            </a:extLst>
          </p:cNvPr>
          <p:cNvGraphicFramePr>
            <a:graphicFrameLocks noGrp="1" noChangeAspect="1"/>
          </p:cNvGraphicFramePr>
          <p:nvPr>
            <p:ph idx="1"/>
            <p:extLst>
              <p:ext uri="{D42A27DB-BD31-4B8C-83A1-F6EECF244321}">
                <p14:modId xmlns:p14="http://schemas.microsoft.com/office/powerpoint/2010/main" val="23327981"/>
              </p:ext>
            </p:extLst>
          </p:nvPr>
        </p:nvGraphicFramePr>
        <p:xfrm>
          <a:off x="838200" y="1472912"/>
          <a:ext cx="8338171" cy="4975960"/>
        </p:xfrm>
        <a:graphic>
          <a:graphicData uri="http://schemas.openxmlformats.org/presentationml/2006/ole">
            <mc:AlternateContent xmlns:mc="http://schemas.openxmlformats.org/markup-compatibility/2006">
              <mc:Choice xmlns:v="urn:schemas-microsoft-com:vml" Requires="v">
                <p:oleObj name="Acrobat Document" r:id="rId2" imgW="5346330" imgH="3778206" progId="Acrobat.Document.DC">
                  <p:embed/>
                </p:oleObj>
              </mc:Choice>
              <mc:Fallback>
                <p:oleObj name="Acrobat Document" r:id="rId2" imgW="5346330" imgH="3778206" progId="Acrobat.Document.DC">
                  <p:embed/>
                  <p:pic>
                    <p:nvPicPr>
                      <p:cNvPr id="4" name="Content Placeholder 3">
                        <a:extLst>
                          <a:ext uri="{FF2B5EF4-FFF2-40B4-BE49-F238E27FC236}">
                            <a16:creationId xmlns:a16="http://schemas.microsoft.com/office/drawing/2014/main" id="{8B979371-15BC-5C8D-2D6D-CC54F00509C5}"/>
                          </a:ext>
                        </a:extLst>
                      </p:cNvPr>
                      <p:cNvPicPr/>
                      <p:nvPr/>
                    </p:nvPicPr>
                    <p:blipFill>
                      <a:blip r:embed="rId3"/>
                      <a:stretch>
                        <a:fillRect/>
                      </a:stretch>
                    </p:blipFill>
                    <p:spPr>
                      <a:xfrm>
                        <a:off x="838200" y="1472912"/>
                        <a:ext cx="8338171" cy="497596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1906F120-4898-7409-AB04-97F476A77D5D}"/>
              </a:ext>
            </a:extLst>
          </p:cNvPr>
          <p:cNvSpPr txBox="1"/>
          <p:nvPr/>
        </p:nvSpPr>
        <p:spPr>
          <a:xfrm>
            <a:off x="9641941" y="1602463"/>
            <a:ext cx="2154724" cy="4616648"/>
          </a:xfrm>
          <a:prstGeom prst="rect">
            <a:avLst/>
          </a:prstGeom>
          <a:noFill/>
        </p:spPr>
        <p:txBody>
          <a:bodyPr wrap="square" rtlCol="0">
            <a:spAutoFit/>
          </a:bodyPr>
          <a:lstStyle/>
          <a:p>
            <a:r>
              <a:rPr lang="en-GB" b="1" dirty="0"/>
              <a:t>Free</a:t>
            </a:r>
            <a:r>
              <a:rPr lang="en-GB" dirty="0"/>
              <a:t> place on 3 day Tutor Course HT and one other</a:t>
            </a:r>
          </a:p>
          <a:p>
            <a:endParaRPr lang="en-GB" dirty="0"/>
          </a:p>
          <a:p>
            <a:r>
              <a:rPr lang="en-GB" dirty="0"/>
              <a:t>Tutors can then train any staff in their school- 1 day training.</a:t>
            </a:r>
          </a:p>
          <a:p>
            <a:endParaRPr lang="en-GB" dirty="0"/>
          </a:p>
          <a:p>
            <a:r>
              <a:rPr lang="en-GB" b="1" dirty="0"/>
              <a:t>Free</a:t>
            </a:r>
            <a:r>
              <a:rPr lang="en-GB" dirty="0"/>
              <a:t> place on refresher</a:t>
            </a:r>
          </a:p>
          <a:p>
            <a:endParaRPr lang="en-GB" dirty="0"/>
          </a:p>
          <a:p>
            <a:r>
              <a:rPr lang="en-GB" b="1" dirty="0"/>
              <a:t>Free</a:t>
            </a:r>
            <a:r>
              <a:rPr lang="en-GB" dirty="0"/>
              <a:t> access to web-based analysis and planning tool.</a:t>
            </a:r>
            <a:r>
              <a:rPr lang="en-GB" sz="1200" dirty="0"/>
              <a:t> ( Data impact assessment pending)</a:t>
            </a:r>
          </a:p>
        </p:txBody>
      </p:sp>
    </p:spTree>
    <p:extLst>
      <p:ext uri="{BB962C8B-B14F-4D97-AF65-F5344CB8AC3E}">
        <p14:creationId xmlns:p14="http://schemas.microsoft.com/office/powerpoint/2010/main" val="10558635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c6d8bcf-c4c4-4397-845d-c4e0656895f3">
      <Terms xmlns="http://schemas.microsoft.com/office/infopath/2007/PartnerControls"/>
    </lcf76f155ced4ddcb4097134ff3c332f>
    <TaxCatchAll xmlns="75304046-ffad-4f70-9f4b-bbc776f1b69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BA4DE231AD78C45A882A723257A1EA4" ma:contentTypeVersion="17" ma:contentTypeDescription="Create a new document." ma:contentTypeScope="" ma:versionID="8ee376d54d4d3095ccd9760ae4e905ea">
  <xsd:schema xmlns:xsd="http://www.w3.org/2001/XMLSchema" xmlns:xs="http://www.w3.org/2001/XMLSchema" xmlns:p="http://schemas.microsoft.com/office/2006/metadata/properties" xmlns:ns2="ec6d8bcf-c4c4-4397-845d-c4e0656895f3" xmlns:ns3="04b578ef-c5b9-4eaf-a329-d5499e02d0bf" xmlns:ns4="75304046-ffad-4f70-9f4b-bbc776f1b690" targetNamespace="http://schemas.microsoft.com/office/2006/metadata/properties" ma:root="true" ma:fieldsID="d0075edfbc463a97f95bdb31e2fe5431" ns2:_="" ns3:_="" ns4:_="">
    <xsd:import namespace="ec6d8bcf-c4c4-4397-845d-c4e0656895f3"/>
    <xsd:import namespace="04b578ef-c5b9-4eaf-a329-d5499e02d0bf"/>
    <xsd:import namespace="75304046-ffad-4f70-9f4b-bbc776f1b69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SearchPropertie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6d8bcf-c4c4-4397-845d-c4e0656895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06bf4c4-4eb2-40f1-bc0e-6b8189d6fc3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b578ef-c5b9-4eaf-a329-d5499e02d0b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304046-ffad-4f70-9f4b-bbc776f1b690"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50e8030b-d500-497a-a933-47d16392f6b6}" ma:internalName="TaxCatchAll" ma:showField="CatchAllData" ma:web="04b578ef-c5b9-4eaf-a329-d5499e02d0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037D88-3BFA-471C-95D1-74679693044F}">
  <ds:schemaRefs>
    <ds:schemaRef ds:uri="http://schemas.microsoft.com/sharepoint/v3/contenttype/forms"/>
  </ds:schemaRefs>
</ds:datastoreItem>
</file>

<file path=customXml/itemProps2.xml><?xml version="1.0" encoding="utf-8"?>
<ds:datastoreItem xmlns:ds="http://schemas.openxmlformats.org/officeDocument/2006/customXml" ds:itemID="{2503C661-26A8-49BA-895E-CAB0416442DB}">
  <ds:schemaRefs>
    <ds:schemaRef ds:uri="http://schemas.microsoft.com/office/2006/documentManagement/types"/>
    <ds:schemaRef ds:uri="http://schemas.microsoft.com/office/2006/metadata/properties"/>
    <ds:schemaRef ds:uri="http://purl.org/dc/elements/1.1/"/>
    <ds:schemaRef ds:uri="http://schemas.microsoft.com/office/infopath/2007/PartnerControls"/>
    <ds:schemaRef ds:uri="215c3c42-3b55-4b0f-9806-c428697ce300"/>
    <ds:schemaRef ds:uri="http://schemas.openxmlformats.org/package/2006/metadata/core-properties"/>
    <ds:schemaRef ds:uri="http://purl.org/dc/dcmitype/"/>
    <ds:schemaRef ds:uri="http://www.w3.org/XML/1998/namespace"/>
    <ds:schemaRef ds:uri="http://purl.org/dc/terms/"/>
    <ds:schemaRef ds:uri="ec6d8bcf-c4c4-4397-845d-c4e0656895f3"/>
    <ds:schemaRef ds:uri="75304046-ffad-4f70-9f4b-bbc776f1b690"/>
  </ds:schemaRefs>
</ds:datastoreItem>
</file>

<file path=customXml/itemProps3.xml><?xml version="1.0" encoding="utf-8"?>
<ds:datastoreItem xmlns:ds="http://schemas.openxmlformats.org/officeDocument/2006/customXml" ds:itemID="{BFACD9F1-34DB-41B8-A0C3-F49BFCA05C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6d8bcf-c4c4-4397-845d-c4e0656895f3"/>
    <ds:schemaRef ds:uri="04b578ef-c5b9-4eaf-a329-d5499e02d0bf"/>
    <ds:schemaRef ds:uri="75304046-ffad-4f70-9f4b-bbc776f1b6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TotalTime>
  <Words>47</Words>
  <Application>Microsoft Office PowerPoint</Application>
  <PresentationFormat>Widescreen</PresentationFormat>
  <Paragraphs>8</Paragraphs>
  <Slides>2</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7" baseType="lpstr">
      <vt:lpstr>Aptos</vt:lpstr>
      <vt:lpstr>Aptos Display</vt:lpstr>
      <vt:lpstr>Arial</vt:lpstr>
      <vt:lpstr>Office Theme</vt:lpstr>
      <vt:lpstr>Acrobat Document</vt:lpstr>
      <vt:lpstr>PowerPoint Presentation</vt:lpstr>
      <vt:lpstr>Funded places for schools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Rebecca Salmon</dc:creator>
  <cp:lastModifiedBy>Fran Russo</cp:lastModifiedBy>
  <cp:revision>2</cp:revision>
  <dcterms:created xsi:type="dcterms:W3CDTF">2025-05-02T13:51:59Z</dcterms:created>
  <dcterms:modified xsi:type="dcterms:W3CDTF">2025-05-12T15:52:58Z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0x010100EBA4DE231AD78C45A882A723257A1EA4</vt:lpwstr>
  </property>
</Properties>
</file>