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4"/>
  </p:notesMasterIdLst>
  <p:sldIdLst>
    <p:sldId id="256" r:id="rId6"/>
    <p:sldId id="272" r:id="rId7"/>
    <p:sldId id="273" r:id="rId8"/>
    <p:sldId id="287" r:id="rId9"/>
    <p:sldId id="274" r:id="rId10"/>
    <p:sldId id="288" r:id="rId11"/>
    <p:sldId id="275" r:id="rId12"/>
    <p:sldId id="289" r:id="rId13"/>
    <p:sldId id="282" r:id="rId14"/>
    <p:sldId id="290" r:id="rId15"/>
    <p:sldId id="276" r:id="rId16"/>
    <p:sldId id="281" r:id="rId17"/>
    <p:sldId id="309" r:id="rId18"/>
    <p:sldId id="310" r:id="rId19"/>
    <p:sldId id="295" r:id="rId20"/>
    <p:sldId id="311" r:id="rId21"/>
    <p:sldId id="269" r:id="rId22"/>
    <p:sldId id="27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53CD"/>
    <a:srgbClr val="D25BDB"/>
    <a:srgbClr val="CE4ABE"/>
    <a:srgbClr val="00FAA7"/>
    <a:srgbClr val="66FFCC"/>
    <a:srgbClr val="FF3399"/>
    <a:srgbClr val="993366"/>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BA32C5-B13A-42DA-922D-78FF67239692}" v="1" dt="2026-01-27T14:45:24.27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4AAAB9-C46B-409F-A6F6-24DF01D45206}" type="datetimeFigureOut">
              <a:rPr lang="en-GB" smtClean="0"/>
              <a:t>18/02/2026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10121A-C5FB-4B7A-A2E8-B9C19773FB75}" type="slidenum">
              <a:rPr lang="en-GB" smtClean="0"/>
              <a:t>‹#›</a:t>
            </a:fld>
            <a:endParaRPr lang="en-GB"/>
          </a:p>
        </p:txBody>
      </p:sp>
    </p:spTree>
    <p:extLst>
      <p:ext uri="{BB962C8B-B14F-4D97-AF65-F5344CB8AC3E}">
        <p14:creationId xmlns:p14="http://schemas.microsoft.com/office/powerpoint/2010/main" val="3009589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F3B4569-3B6E-468D-B981-DA515F47BCE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836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457E9-76AD-6103-6AE4-535B1C0608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762074-8D56-C75B-AC0C-1DE2B101EAA0}"/>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F0705016-ED98-B603-4F83-8632DD2BB47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FC47C92-A88E-C8DB-8A6A-1C45DEC3531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F3B4569-3B6E-468D-B981-DA515F47BCE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2496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E42E9-895E-706A-208C-8BA0552241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8689BF-D613-5BC7-0DD2-1311E8810308}"/>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DD909B2-5A15-9324-C996-A5B6B2C794A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391F562-29C5-7AF1-2B53-98590E475DB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F3B4569-3B6E-468D-B981-DA515F47BCE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41653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F3B4569-3B6E-468D-B981-DA515F47BCE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8722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8BA80-43FD-02A8-C36E-36F0008F4A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613BB8-7E34-F582-2056-66A4DC7FB189}"/>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CC7E8F52-CDC3-267E-4D99-AFB1D7DEB2A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7E368FC-BE1C-C300-7CEE-FCAA988CFBA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F3B4569-3B6E-468D-B981-DA515F47BCE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755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9EF1E-8B9F-96A3-DAAD-85EA4A32A5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A8F4538-A234-9BDD-E9A2-13084167B8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8BF79AE-98F2-E8B8-A991-AEA6FE10ADAD}"/>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9284403E-60C8-108D-0141-98AB1AF835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E80B37-CF76-5F8E-D8A8-BF5E28F45F17}"/>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1919233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19BC2-3117-9CF3-9887-DA8E668A54D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772B16-304B-1F84-3DFE-7D843AF159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8164FB-72C4-8B73-645F-D361E01EF7CD}"/>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C70AC5C8-DDC9-7F37-659D-245C16226A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C5CD98-9F5D-5787-37EF-6EFE2D9B4E6E}"/>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2622390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87646C-D17B-4836-2BE8-30ED7FCCF2D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B5B19B-F639-89BB-00CF-A9557BD7FE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D669CD-BDF3-0366-B590-FB118115DD26}"/>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35E17B14-62A3-DBD2-1AF3-27F61E1CB4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297234-8BFF-5AAE-C040-BF1E6242E09B}"/>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753836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96A35EAA-ED80-4FF1-942C-82B1D483AF60}"/>
              </a:ext>
            </a:extLst>
          </p:cNvPr>
          <p:cNvSpPr/>
          <p:nvPr/>
        </p:nvSpPr>
        <p:spPr>
          <a:xfrm rot="21133683" flipH="1">
            <a:off x="977627" y="481134"/>
            <a:ext cx="9378187" cy="5238589"/>
          </a:xfrm>
          <a:custGeom>
            <a:avLst/>
            <a:gdLst>
              <a:gd name="connsiteX0" fmla="*/ 628580 w 1248448"/>
              <a:gd name="connsiteY0" fmla="*/ 873029 h 873038"/>
              <a:gd name="connsiteX1" fmla="*/ 820985 w 1248448"/>
              <a:gd name="connsiteY1" fmla="*/ 803115 h 873038"/>
              <a:gd name="connsiteX2" fmla="*/ 1179791 w 1248448"/>
              <a:gd name="connsiteY2" fmla="*/ 630332 h 873038"/>
              <a:gd name="connsiteX3" fmla="*/ 1178744 w 1248448"/>
              <a:gd name="connsiteY3" fmla="*/ 192753 h 873038"/>
              <a:gd name="connsiteX4" fmla="*/ 459416 w 1248448"/>
              <a:gd name="connsiteY4" fmla="*/ 32447 h 873038"/>
              <a:gd name="connsiteX5" fmla="*/ 7264 w 1248448"/>
              <a:gd name="connsiteY5" fmla="*/ 595184 h 873038"/>
              <a:gd name="connsiteX6" fmla="*/ 545617 w 1248448"/>
              <a:gd name="connsiteY6" fmla="*/ 737202 h 873038"/>
              <a:gd name="connsiteX7" fmla="*/ 628580 w 1248448"/>
              <a:gd name="connsiteY7" fmla="*/ 873029 h 873038"/>
              <a:gd name="connsiteX0" fmla="*/ 628618 w 1248446"/>
              <a:gd name="connsiteY0" fmla="*/ 873038 h 873038"/>
              <a:gd name="connsiteX1" fmla="*/ 821023 w 1248446"/>
              <a:gd name="connsiteY1" fmla="*/ 803124 h 873038"/>
              <a:gd name="connsiteX2" fmla="*/ 1179829 w 1248446"/>
              <a:gd name="connsiteY2" fmla="*/ 630341 h 873038"/>
              <a:gd name="connsiteX3" fmla="*/ 1178782 w 1248446"/>
              <a:gd name="connsiteY3" fmla="*/ 192762 h 873038"/>
              <a:gd name="connsiteX4" fmla="*/ 459454 w 1248446"/>
              <a:gd name="connsiteY4" fmla="*/ 32456 h 873038"/>
              <a:gd name="connsiteX5" fmla="*/ 7302 w 1248446"/>
              <a:gd name="connsiteY5" fmla="*/ 595193 h 873038"/>
              <a:gd name="connsiteX6" fmla="*/ 547734 w 1248446"/>
              <a:gd name="connsiteY6" fmla="*/ 751246 h 873038"/>
              <a:gd name="connsiteX7" fmla="*/ 628618 w 1248446"/>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49939"/>
              <a:gd name="connsiteY0" fmla="*/ 873038 h 873038"/>
              <a:gd name="connsiteX1" fmla="*/ 828272 w 1249939"/>
              <a:gd name="connsiteY1" fmla="*/ 793767 h 873038"/>
              <a:gd name="connsiteX2" fmla="*/ 1187078 w 1249939"/>
              <a:gd name="connsiteY2" fmla="*/ 630341 h 873038"/>
              <a:gd name="connsiteX3" fmla="*/ 1186031 w 1249939"/>
              <a:gd name="connsiteY3" fmla="*/ 192762 h 873038"/>
              <a:gd name="connsiteX4" fmla="*/ 466703 w 1249939"/>
              <a:gd name="connsiteY4" fmla="*/ 32456 h 873038"/>
              <a:gd name="connsiteX5" fmla="*/ 14551 w 1249939"/>
              <a:gd name="connsiteY5" fmla="*/ 595193 h 873038"/>
              <a:gd name="connsiteX6" fmla="*/ 554983 w 1249939"/>
              <a:gd name="connsiteY6" fmla="*/ 751246 h 873038"/>
              <a:gd name="connsiteX7" fmla="*/ 635867 w 1249939"/>
              <a:gd name="connsiteY7" fmla="*/ 873038 h 873038"/>
              <a:gd name="connsiteX0" fmla="*/ 615218 w 1229290"/>
              <a:gd name="connsiteY0" fmla="*/ 861281 h 861281"/>
              <a:gd name="connsiteX1" fmla="*/ 807623 w 1229290"/>
              <a:gd name="connsiteY1" fmla="*/ 782010 h 861281"/>
              <a:gd name="connsiteX2" fmla="*/ 1166429 w 1229290"/>
              <a:gd name="connsiteY2" fmla="*/ 618584 h 861281"/>
              <a:gd name="connsiteX3" fmla="*/ 1165382 w 1229290"/>
              <a:gd name="connsiteY3" fmla="*/ 181005 h 861281"/>
              <a:gd name="connsiteX4" fmla="*/ 446054 w 1229290"/>
              <a:gd name="connsiteY4" fmla="*/ 20699 h 861281"/>
              <a:gd name="connsiteX5" fmla="*/ 5663 w 1229290"/>
              <a:gd name="connsiteY5" fmla="*/ 576828 h 861281"/>
              <a:gd name="connsiteX6" fmla="*/ 534334 w 1229290"/>
              <a:gd name="connsiteY6" fmla="*/ 739489 h 861281"/>
              <a:gd name="connsiteX7" fmla="*/ 615218 w 1229290"/>
              <a:gd name="connsiteY7" fmla="*/ 861281 h 861281"/>
              <a:gd name="connsiteX0" fmla="*/ 619617 w 1233689"/>
              <a:gd name="connsiteY0" fmla="*/ 861281 h 861281"/>
              <a:gd name="connsiteX1" fmla="*/ 812022 w 1233689"/>
              <a:gd name="connsiteY1" fmla="*/ 782010 h 861281"/>
              <a:gd name="connsiteX2" fmla="*/ 1170828 w 1233689"/>
              <a:gd name="connsiteY2" fmla="*/ 618584 h 861281"/>
              <a:gd name="connsiteX3" fmla="*/ 1169781 w 1233689"/>
              <a:gd name="connsiteY3" fmla="*/ 181005 h 861281"/>
              <a:gd name="connsiteX4" fmla="*/ 450453 w 1233689"/>
              <a:gd name="connsiteY4" fmla="*/ 20699 h 861281"/>
              <a:gd name="connsiteX5" fmla="*/ 10062 w 1233689"/>
              <a:gd name="connsiteY5" fmla="*/ 576828 h 861281"/>
              <a:gd name="connsiteX6" fmla="*/ 538733 w 1233689"/>
              <a:gd name="connsiteY6" fmla="*/ 739489 h 861281"/>
              <a:gd name="connsiteX7" fmla="*/ 619617 w 1233689"/>
              <a:gd name="connsiteY7" fmla="*/ 861281 h 861281"/>
              <a:gd name="connsiteX0" fmla="*/ 619579 w 1239236"/>
              <a:gd name="connsiteY0" fmla="*/ 863398 h 863398"/>
              <a:gd name="connsiteX1" fmla="*/ 811984 w 1239236"/>
              <a:gd name="connsiteY1" fmla="*/ 784127 h 863398"/>
              <a:gd name="connsiteX2" fmla="*/ 1170790 w 1239236"/>
              <a:gd name="connsiteY2" fmla="*/ 620701 h 863398"/>
              <a:gd name="connsiteX3" fmla="*/ 1169743 w 1239236"/>
              <a:gd name="connsiteY3" fmla="*/ 183122 h 863398"/>
              <a:gd name="connsiteX4" fmla="*/ 451887 w 1239236"/>
              <a:gd name="connsiteY4" fmla="*/ 17855 h 863398"/>
              <a:gd name="connsiteX5" fmla="*/ 10024 w 1239236"/>
              <a:gd name="connsiteY5" fmla="*/ 578945 h 863398"/>
              <a:gd name="connsiteX6" fmla="*/ 538695 w 1239236"/>
              <a:gd name="connsiteY6" fmla="*/ 741606 h 863398"/>
              <a:gd name="connsiteX7" fmla="*/ 619579 w 1239236"/>
              <a:gd name="connsiteY7" fmla="*/ 863398 h 863398"/>
              <a:gd name="connsiteX0" fmla="*/ 623569 w 1243226"/>
              <a:gd name="connsiteY0" fmla="*/ 870437 h 870437"/>
              <a:gd name="connsiteX1" fmla="*/ 815974 w 1243226"/>
              <a:gd name="connsiteY1" fmla="*/ 791166 h 870437"/>
              <a:gd name="connsiteX2" fmla="*/ 1174780 w 1243226"/>
              <a:gd name="connsiteY2" fmla="*/ 627740 h 870437"/>
              <a:gd name="connsiteX3" fmla="*/ 1173733 w 1243226"/>
              <a:gd name="connsiteY3" fmla="*/ 190161 h 870437"/>
              <a:gd name="connsiteX4" fmla="*/ 455877 w 1243226"/>
              <a:gd name="connsiteY4" fmla="*/ 24894 h 870437"/>
              <a:gd name="connsiteX5" fmla="*/ 14014 w 1243226"/>
              <a:gd name="connsiteY5" fmla="*/ 585984 h 870437"/>
              <a:gd name="connsiteX6" fmla="*/ 542685 w 1243226"/>
              <a:gd name="connsiteY6" fmla="*/ 748645 h 870437"/>
              <a:gd name="connsiteX7" fmla="*/ 623569 w 1243226"/>
              <a:gd name="connsiteY7" fmla="*/ 870437 h 870437"/>
              <a:gd name="connsiteX0" fmla="*/ 624861 w 1244518"/>
              <a:gd name="connsiteY0" fmla="*/ 869274 h 869274"/>
              <a:gd name="connsiteX1" fmla="*/ 817266 w 1244518"/>
              <a:gd name="connsiteY1" fmla="*/ 790003 h 869274"/>
              <a:gd name="connsiteX2" fmla="*/ 1176072 w 1244518"/>
              <a:gd name="connsiteY2" fmla="*/ 626577 h 869274"/>
              <a:gd name="connsiteX3" fmla="*/ 1175025 w 1244518"/>
              <a:gd name="connsiteY3" fmla="*/ 188998 h 869274"/>
              <a:gd name="connsiteX4" fmla="*/ 457169 w 1244518"/>
              <a:gd name="connsiteY4" fmla="*/ 23731 h 869274"/>
              <a:gd name="connsiteX5" fmla="*/ 15306 w 1244518"/>
              <a:gd name="connsiteY5" fmla="*/ 584821 h 869274"/>
              <a:gd name="connsiteX6" fmla="*/ 543977 w 1244518"/>
              <a:gd name="connsiteY6" fmla="*/ 747482 h 869274"/>
              <a:gd name="connsiteX7" fmla="*/ 624861 w 1244518"/>
              <a:gd name="connsiteY7" fmla="*/ 869274 h 869274"/>
              <a:gd name="connsiteX0" fmla="*/ 619558 w 1235941"/>
              <a:gd name="connsiteY0" fmla="*/ 867295 h 867295"/>
              <a:gd name="connsiteX1" fmla="*/ 811963 w 1235941"/>
              <a:gd name="connsiteY1" fmla="*/ 788024 h 867295"/>
              <a:gd name="connsiteX2" fmla="*/ 1170769 w 1235941"/>
              <a:gd name="connsiteY2" fmla="*/ 624598 h 867295"/>
              <a:gd name="connsiteX3" fmla="*/ 1164738 w 1235941"/>
              <a:gd name="connsiteY3" fmla="*/ 164190 h 867295"/>
              <a:gd name="connsiteX4" fmla="*/ 451866 w 1235941"/>
              <a:gd name="connsiteY4" fmla="*/ 21752 h 867295"/>
              <a:gd name="connsiteX5" fmla="*/ 10003 w 1235941"/>
              <a:gd name="connsiteY5" fmla="*/ 582842 h 867295"/>
              <a:gd name="connsiteX6" fmla="*/ 538674 w 1235941"/>
              <a:gd name="connsiteY6" fmla="*/ 745503 h 867295"/>
              <a:gd name="connsiteX7" fmla="*/ 619558 w 1235941"/>
              <a:gd name="connsiteY7" fmla="*/ 867295 h 867295"/>
              <a:gd name="connsiteX0" fmla="*/ 622435 w 1238818"/>
              <a:gd name="connsiteY0" fmla="*/ 868328 h 868328"/>
              <a:gd name="connsiteX1" fmla="*/ 814840 w 1238818"/>
              <a:gd name="connsiteY1" fmla="*/ 789057 h 868328"/>
              <a:gd name="connsiteX2" fmla="*/ 1173646 w 1238818"/>
              <a:gd name="connsiteY2" fmla="*/ 625631 h 868328"/>
              <a:gd name="connsiteX3" fmla="*/ 1167615 w 1238818"/>
              <a:gd name="connsiteY3" fmla="*/ 165223 h 868328"/>
              <a:gd name="connsiteX4" fmla="*/ 454743 w 1238818"/>
              <a:gd name="connsiteY4" fmla="*/ 22785 h 868328"/>
              <a:gd name="connsiteX5" fmla="*/ 12880 w 1238818"/>
              <a:gd name="connsiteY5" fmla="*/ 583875 h 868328"/>
              <a:gd name="connsiteX6" fmla="*/ 541551 w 1238818"/>
              <a:gd name="connsiteY6" fmla="*/ 746536 h 868328"/>
              <a:gd name="connsiteX7" fmla="*/ 622435 w 1238818"/>
              <a:gd name="connsiteY7" fmla="*/ 868328 h 868328"/>
              <a:gd name="connsiteX0" fmla="*/ 618931 w 1201319"/>
              <a:gd name="connsiteY0" fmla="*/ 879992 h 879992"/>
              <a:gd name="connsiteX1" fmla="*/ 811336 w 1201319"/>
              <a:gd name="connsiteY1" fmla="*/ 800721 h 879992"/>
              <a:gd name="connsiteX2" fmla="*/ 1170142 w 1201319"/>
              <a:gd name="connsiteY2" fmla="*/ 637295 h 879992"/>
              <a:gd name="connsiteX3" fmla="*/ 1164111 w 1201319"/>
              <a:gd name="connsiteY3" fmla="*/ 176887 h 879992"/>
              <a:gd name="connsiteX4" fmla="*/ 1005959 w 1201319"/>
              <a:gd name="connsiteY4" fmla="*/ 73552 h 879992"/>
              <a:gd name="connsiteX5" fmla="*/ 451239 w 1201319"/>
              <a:gd name="connsiteY5" fmla="*/ 34449 h 879992"/>
              <a:gd name="connsiteX6" fmla="*/ 9376 w 1201319"/>
              <a:gd name="connsiteY6" fmla="*/ 595539 h 879992"/>
              <a:gd name="connsiteX7" fmla="*/ 538047 w 1201319"/>
              <a:gd name="connsiteY7" fmla="*/ 758200 h 879992"/>
              <a:gd name="connsiteX8" fmla="*/ 618931 w 1201319"/>
              <a:gd name="connsiteY8" fmla="*/ 879992 h 879992"/>
              <a:gd name="connsiteX0" fmla="*/ 618931 w 1214866"/>
              <a:gd name="connsiteY0" fmla="*/ 879992 h 879992"/>
              <a:gd name="connsiteX1" fmla="*/ 811336 w 1214866"/>
              <a:gd name="connsiteY1" fmla="*/ 800721 h 879992"/>
              <a:gd name="connsiteX2" fmla="*/ 1170142 w 1214866"/>
              <a:gd name="connsiteY2" fmla="*/ 637295 h 879992"/>
              <a:gd name="connsiteX3" fmla="*/ 1164111 w 1214866"/>
              <a:gd name="connsiteY3" fmla="*/ 176887 h 879992"/>
              <a:gd name="connsiteX4" fmla="*/ 1005959 w 1214866"/>
              <a:gd name="connsiteY4" fmla="*/ 73552 h 879992"/>
              <a:gd name="connsiteX5" fmla="*/ 451239 w 1214866"/>
              <a:gd name="connsiteY5" fmla="*/ 34449 h 879992"/>
              <a:gd name="connsiteX6" fmla="*/ 9376 w 1214866"/>
              <a:gd name="connsiteY6" fmla="*/ 595539 h 879992"/>
              <a:gd name="connsiteX7" fmla="*/ 538047 w 1214866"/>
              <a:gd name="connsiteY7" fmla="*/ 758200 h 879992"/>
              <a:gd name="connsiteX8" fmla="*/ 618931 w 1214866"/>
              <a:gd name="connsiteY8" fmla="*/ 879992 h 879992"/>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20039 w 1203184"/>
              <a:gd name="connsiteY0" fmla="*/ 874240 h 874240"/>
              <a:gd name="connsiteX1" fmla="*/ 812444 w 1203184"/>
              <a:gd name="connsiteY1" fmla="*/ 794969 h 874240"/>
              <a:gd name="connsiteX2" fmla="*/ 1171250 w 1203184"/>
              <a:gd name="connsiteY2" fmla="*/ 631543 h 874240"/>
              <a:gd name="connsiteX3" fmla="*/ 1165219 w 1203184"/>
              <a:gd name="connsiteY3" fmla="*/ 171135 h 874240"/>
              <a:gd name="connsiteX4" fmla="*/ 990916 w 1203184"/>
              <a:gd name="connsiteY4" fmla="*/ 39669 h 874240"/>
              <a:gd name="connsiteX5" fmla="*/ 406775 w 1203184"/>
              <a:gd name="connsiteY5" fmla="*/ 50168 h 874240"/>
              <a:gd name="connsiteX6" fmla="*/ 10484 w 1203184"/>
              <a:gd name="connsiteY6" fmla="*/ 589787 h 874240"/>
              <a:gd name="connsiteX7" fmla="*/ 539155 w 1203184"/>
              <a:gd name="connsiteY7" fmla="*/ 752448 h 874240"/>
              <a:gd name="connsiteX8" fmla="*/ 620039 w 1203184"/>
              <a:gd name="connsiteY8" fmla="*/ 874240 h 874240"/>
              <a:gd name="connsiteX0" fmla="*/ 620213 w 1203358"/>
              <a:gd name="connsiteY0" fmla="*/ 867642 h 867642"/>
              <a:gd name="connsiteX1" fmla="*/ 812618 w 1203358"/>
              <a:gd name="connsiteY1" fmla="*/ 788371 h 867642"/>
              <a:gd name="connsiteX2" fmla="*/ 1171424 w 1203358"/>
              <a:gd name="connsiteY2" fmla="*/ 624945 h 867642"/>
              <a:gd name="connsiteX3" fmla="*/ 1165393 w 1203358"/>
              <a:gd name="connsiteY3" fmla="*/ 164537 h 867642"/>
              <a:gd name="connsiteX4" fmla="*/ 991090 w 1203358"/>
              <a:gd name="connsiteY4" fmla="*/ 33071 h 867642"/>
              <a:gd name="connsiteX5" fmla="*/ 406949 w 1203358"/>
              <a:gd name="connsiteY5" fmla="*/ 43570 h 867642"/>
              <a:gd name="connsiteX6" fmla="*/ 10658 w 1203358"/>
              <a:gd name="connsiteY6" fmla="*/ 583189 h 867642"/>
              <a:gd name="connsiteX7" fmla="*/ 539329 w 1203358"/>
              <a:gd name="connsiteY7" fmla="*/ 745850 h 867642"/>
              <a:gd name="connsiteX8" fmla="*/ 620213 w 1203358"/>
              <a:gd name="connsiteY8" fmla="*/ 867642 h 867642"/>
              <a:gd name="connsiteX0" fmla="*/ 621220 w 1204365"/>
              <a:gd name="connsiteY0" fmla="*/ 864871 h 864871"/>
              <a:gd name="connsiteX1" fmla="*/ 813625 w 1204365"/>
              <a:gd name="connsiteY1" fmla="*/ 785600 h 864871"/>
              <a:gd name="connsiteX2" fmla="*/ 1172431 w 1204365"/>
              <a:gd name="connsiteY2" fmla="*/ 622174 h 864871"/>
              <a:gd name="connsiteX3" fmla="*/ 1166400 w 1204365"/>
              <a:gd name="connsiteY3" fmla="*/ 161766 h 864871"/>
              <a:gd name="connsiteX4" fmla="*/ 992097 w 1204365"/>
              <a:gd name="connsiteY4" fmla="*/ 30300 h 864871"/>
              <a:gd name="connsiteX5" fmla="*/ 407956 w 1204365"/>
              <a:gd name="connsiteY5" fmla="*/ 40799 h 864871"/>
              <a:gd name="connsiteX6" fmla="*/ 11665 w 1204365"/>
              <a:gd name="connsiteY6" fmla="*/ 580418 h 864871"/>
              <a:gd name="connsiteX7" fmla="*/ 540336 w 1204365"/>
              <a:gd name="connsiteY7" fmla="*/ 743079 h 864871"/>
              <a:gd name="connsiteX8" fmla="*/ 621220 w 1204365"/>
              <a:gd name="connsiteY8" fmla="*/ 864871 h 864871"/>
              <a:gd name="connsiteX0" fmla="*/ 619935 w 1204190"/>
              <a:gd name="connsiteY0" fmla="*/ 873669 h 873669"/>
              <a:gd name="connsiteX1" fmla="*/ 812340 w 1204190"/>
              <a:gd name="connsiteY1" fmla="*/ 794398 h 873669"/>
              <a:gd name="connsiteX2" fmla="*/ 1171146 w 1204190"/>
              <a:gd name="connsiteY2" fmla="*/ 630972 h 873669"/>
              <a:gd name="connsiteX3" fmla="*/ 1165115 w 1204190"/>
              <a:gd name="connsiteY3" fmla="*/ 170564 h 873669"/>
              <a:gd name="connsiteX4" fmla="*/ 967884 w 1204190"/>
              <a:gd name="connsiteY4" fmla="*/ 40405 h 873669"/>
              <a:gd name="connsiteX5" fmla="*/ 406671 w 1204190"/>
              <a:gd name="connsiteY5" fmla="*/ 49597 h 873669"/>
              <a:gd name="connsiteX6" fmla="*/ 10380 w 1204190"/>
              <a:gd name="connsiteY6" fmla="*/ 589216 h 873669"/>
              <a:gd name="connsiteX7" fmla="*/ 539051 w 1204190"/>
              <a:gd name="connsiteY7" fmla="*/ 751877 h 873669"/>
              <a:gd name="connsiteX8" fmla="*/ 619935 w 1204190"/>
              <a:gd name="connsiteY8" fmla="*/ 873669 h 873669"/>
              <a:gd name="connsiteX0" fmla="*/ 628446 w 1212701"/>
              <a:gd name="connsiteY0" fmla="*/ 842371 h 842371"/>
              <a:gd name="connsiteX1" fmla="*/ 820851 w 1212701"/>
              <a:gd name="connsiteY1" fmla="*/ 763100 h 842371"/>
              <a:gd name="connsiteX2" fmla="*/ 1179657 w 1212701"/>
              <a:gd name="connsiteY2" fmla="*/ 599674 h 842371"/>
              <a:gd name="connsiteX3" fmla="*/ 1173626 w 1212701"/>
              <a:gd name="connsiteY3" fmla="*/ 139266 h 842371"/>
              <a:gd name="connsiteX4" fmla="*/ 976395 w 1212701"/>
              <a:gd name="connsiteY4" fmla="*/ 9107 h 842371"/>
              <a:gd name="connsiteX5" fmla="*/ 246714 w 1212701"/>
              <a:gd name="connsiteY5" fmla="*/ 97247 h 842371"/>
              <a:gd name="connsiteX6" fmla="*/ 18891 w 1212701"/>
              <a:gd name="connsiteY6" fmla="*/ 557918 h 842371"/>
              <a:gd name="connsiteX7" fmla="*/ 547562 w 1212701"/>
              <a:gd name="connsiteY7" fmla="*/ 720579 h 842371"/>
              <a:gd name="connsiteX8" fmla="*/ 628446 w 1212701"/>
              <a:gd name="connsiteY8" fmla="*/ 842371 h 842371"/>
              <a:gd name="connsiteX0" fmla="*/ 628446 w 1211895"/>
              <a:gd name="connsiteY0" fmla="*/ 842371 h 842371"/>
              <a:gd name="connsiteX1" fmla="*/ 820851 w 1211895"/>
              <a:gd name="connsiteY1" fmla="*/ 763100 h 842371"/>
              <a:gd name="connsiteX2" fmla="*/ 1178477 w 1211895"/>
              <a:gd name="connsiteY2" fmla="*/ 606951 h 842371"/>
              <a:gd name="connsiteX3" fmla="*/ 1173626 w 1211895"/>
              <a:gd name="connsiteY3" fmla="*/ 139266 h 842371"/>
              <a:gd name="connsiteX4" fmla="*/ 976395 w 1211895"/>
              <a:gd name="connsiteY4" fmla="*/ 9107 h 842371"/>
              <a:gd name="connsiteX5" fmla="*/ 246714 w 1211895"/>
              <a:gd name="connsiteY5" fmla="*/ 97247 h 842371"/>
              <a:gd name="connsiteX6" fmla="*/ 18891 w 1211895"/>
              <a:gd name="connsiteY6" fmla="*/ 557918 h 842371"/>
              <a:gd name="connsiteX7" fmla="*/ 547562 w 1211895"/>
              <a:gd name="connsiteY7" fmla="*/ 720579 h 842371"/>
              <a:gd name="connsiteX8" fmla="*/ 628446 w 1211895"/>
              <a:gd name="connsiteY8" fmla="*/ 842371 h 842371"/>
              <a:gd name="connsiteX0" fmla="*/ 628446 w 1218918"/>
              <a:gd name="connsiteY0" fmla="*/ 842371 h 842371"/>
              <a:gd name="connsiteX1" fmla="*/ 820851 w 1218918"/>
              <a:gd name="connsiteY1" fmla="*/ 763100 h 842371"/>
              <a:gd name="connsiteX2" fmla="*/ 1178477 w 1218918"/>
              <a:gd name="connsiteY2" fmla="*/ 606951 h 842371"/>
              <a:gd name="connsiteX3" fmla="*/ 1173626 w 1218918"/>
              <a:gd name="connsiteY3" fmla="*/ 139266 h 842371"/>
              <a:gd name="connsiteX4" fmla="*/ 976395 w 1218918"/>
              <a:gd name="connsiteY4" fmla="*/ 9107 h 842371"/>
              <a:gd name="connsiteX5" fmla="*/ 246714 w 1218918"/>
              <a:gd name="connsiteY5" fmla="*/ 97247 h 842371"/>
              <a:gd name="connsiteX6" fmla="*/ 18891 w 1218918"/>
              <a:gd name="connsiteY6" fmla="*/ 557918 h 842371"/>
              <a:gd name="connsiteX7" fmla="*/ 547562 w 1218918"/>
              <a:gd name="connsiteY7" fmla="*/ 720579 h 842371"/>
              <a:gd name="connsiteX8" fmla="*/ 628446 w 1218918"/>
              <a:gd name="connsiteY8" fmla="*/ 842371 h 842371"/>
              <a:gd name="connsiteX0" fmla="*/ 628446 w 1223727"/>
              <a:gd name="connsiteY0" fmla="*/ 842371 h 842371"/>
              <a:gd name="connsiteX1" fmla="*/ 820851 w 1223727"/>
              <a:gd name="connsiteY1" fmla="*/ 763100 h 842371"/>
              <a:gd name="connsiteX2" fmla="*/ 1178477 w 1223727"/>
              <a:gd name="connsiteY2" fmla="*/ 606951 h 842371"/>
              <a:gd name="connsiteX3" fmla="*/ 1173626 w 1223727"/>
              <a:gd name="connsiteY3" fmla="*/ 139266 h 842371"/>
              <a:gd name="connsiteX4" fmla="*/ 976395 w 1223727"/>
              <a:gd name="connsiteY4" fmla="*/ 9107 h 842371"/>
              <a:gd name="connsiteX5" fmla="*/ 246714 w 1223727"/>
              <a:gd name="connsiteY5" fmla="*/ 97247 h 842371"/>
              <a:gd name="connsiteX6" fmla="*/ 18891 w 1223727"/>
              <a:gd name="connsiteY6" fmla="*/ 557918 h 842371"/>
              <a:gd name="connsiteX7" fmla="*/ 547562 w 1223727"/>
              <a:gd name="connsiteY7" fmla="*/ 720579 h 842371"/>
              <a:gd name="connsiteX8" fmla="*/ 628446 w 1223727"/>
              <a:gd name="connsiteY8" fmla="*/ 842371 h 842371"/>
              <a:gd name="connsiteX0" fmla="*/ 628446 w 1232687"/>
              <a:gd name="connsiteY0" fmla="*/ 842371 h 842371"/>
              <a:gd name="connsiteX1" fmla="*/ 820851 w 1232687"/>
              <a:gd name="connsiteY1" fmla="*/ 763100 h 842371"/>
              <a:gd name="connsiteX2" fmla="*/ 1178477 w 1232687"/>
              <a:gd name="connsiteY2" fmla="*/ 606951 h 842371"/>
              <a:gd name="connsiteX3" fmla="*/ 1188606 w 1232687"/>
              <a:gd name="connsiteY3" fmla="*/ 158133 h 842371"/>
              <a:gd name="connsiteX4" fmla="*/ 976395 w 1232687"/>
              <a:gd name="connsiteY4" fmla="*/ 9107 h 842371"/>
              <a:gd name="connsiteX5" fmla="*/ 246714 w 1232687"/>
              <a:gd name="connsiteY5" fmla="*/ 97247 h 842371"/>
              <a:gd name="connsiteX6" fmla="*/ 18891 w 1232687"/>
              <a:gd name="connsiteY6" fmla="*/ 557918 h 842371"/>
              <a:gd name="connsiteX7" fmla="*/ 547562 w 1232687"/>
              <a:gd name="connsiteY7" fmla="*/ 720579 h 842371"/>
              <a:gd name="connsiteX8" fmla="*/ 628446 w 1232687"/>
              <a:gd name="connsiteY8" fmla="*/ 842371 h 842371"/>
              <a:gd name="connsiteX0" fmla="*/ 628446 w 1238631"/>
              <a:gd name="connsiteY0" fmla="*/ 842371 h 842371"/>
              <a:gd name="connsiteX1" fmla="*/ 820851 w 1238631"/>
              <a:gd name="connsiteY1" fmla="*/ 763100 h 842371"/>
              <a:gd name="connsiteX2" fmla="*/ 1178477 w 1238631"/>
              <a:gd name="connsiteY2" fmla="*/ 606951 h 842371"/>
              <a:gd name="connsiteX3" fmla="*/ 1197715 w 1238631"/>
              <a:gd name="connsiteY3" fmla="*/ 163763 h 842371"/>
              <a:gd name="connsiteX4" fmla="*/ 976395 w 1238631"/>
              <a:gd name="connsiteY4" fmla="*/ 9107 h 842371"/>
              <a:gd name="connsiteX5" fmla="*/ 246714 w 1238631"/>
              <a:gd name="connsiteY5" fmla="*/ 97247 h 842371"/>
              <a:gd name="connsiteX6" fmla="*/ 18891 w 1238631"/>
              <a:gd name="connsiteY6" fmla="*/ 557918 h 842371"/>
              <a:gd name="connsiteX7" fmla="*/ 547562 w 1238631"/>
              <a:gd name="connsiteY7" fmla="*/ 720579 h 842371"/>
              <a:gd name="connsiteX8" fmla="*/ 628446 w 1238631"/>
              <a:gd name="connsiteY8" fmla="*/ 842371 h 842371"/>
              <a:gd name="connsiteX0" fmla="*/ 632386 w 1242571"/>
              <a:gd name="connsiteY0" fmla="*/ 846766 h 846766"/>
              <a:gd name="connsiteX1" fmla="*/ 824791 w 1242571"/>
              <a:gd name="connsiteY1" fmla="*/ 767495 h 846766"/>
              <a:gd name="connsiteX2" fmla="*/ 1182417 w 1242571"/>
              <a:gd name="connsiteY2" fmla="*/ 611346 h 846766"/>
              <a:gd name="connsiteX3" fmla="*/ 1201655 w 1242571"/>
              <a:gd name="connsiteY3" fmla="*/ 168158 h 846766"/>
              <a:gd name="connsiteX4" fmla="*/ 980335 w 1242571"/>
              <a:gd name="connsiteY4" fmla="*/ 13502 h 846766"/>
              <a:gd name="connsiteX5" fmla="*/ 250654 w 1242571"/>
              <a:gd name="connsiteY5" fmla="*/ 101642 h 846766"/>
              <a:gd name="connsiteX6" fmla="*/ 22831 w 1242571"/>
              <a:gd name="connsiteY6" fmla="*/ 562313 h 846766"/>
              <a:gd name="connsiteX7" fmla="*/ 551502 w 1242571"/>
              <a:gd name="connsiteY7" fmla="*/ 724974 h 846766"/>
              <a:gd name="connsiteX8" fmla="*/ 632386 w 1242571"/>
              <a:gd name="connsiteY8" fmla="*/ 846766 h 846766"/>
              <a:gd name="connsiteX0" fmla="*/ 633056 w 1243241"/>
              <a:gd name="connsiteY0" fmla="*/ 846832 h 846832"/>
              <a:gd name="connsiteX1" fmla="*/ 825461 w 1243241"/>
              <a:gd name="connsiteY1" fmla="*/ 767561 h 846832"/>
              <a:gd name="connsiteX2" fmla="*/ 1183087 w 1243241"/>
              <a:gd name="connsiteY2" fmla="*/ 611412 h 846832"/>
              <a:gd name="connsiteX3" fmla="*/ 1202325 w 1243241"/>
              <a:gd name="connsiteY3" fmla="*/ 168224 h 846832"/>
              <a:gd name="connsiteX4" fmla="*/ 981005 w 1243241"/>
              <a:gd name="connsiteY4" fmla="*/ 13568 h 846832"/>
              <a:gd name="connsiteX5" fmla="*/ 245994 w 1243241"/>
              <a:gd name="connsiteY5" fmla="*/ 86692 h 846832"/>
              <a:gd name="connsiteX6" fmla="*/ 23501 w 1243241"/>
              <a:gd name="connsiteY6" fmla="*/ 562379 h 846832"/>
              <a:gd name="connsiteX7" fmla="*/ 552172 w 1243241"/>
              <a:gd name="connsiteY7" fmla="*/ 725040 h 846832"/>
              <a:gd name="connsiteX8" fmla="*/ 633056 w 1243241"/>
              <a:gd name="connsiteY8" fmla="*/ 846832 h 846832"/>
              <a:gd name="connsiteX0" fmla="*/ 633056 w 1243241"/>
              <a:gd name="connsiteY0" fmla="*/ 848503 h 848503"/>
              <a:gd name="connsiteX1" fmla="*/ 825461 w 1243241"/>
              <a:gd name="connsiteY1" fmla="*/ 769232 h 848503"/>
              <a:gd name="connsiteX2" fmla="*/ 1183087 w 1243241"/>
              <a:gd name="connsiteY2" fmla="*/ 613083 h 848503"/>
              <a:gd name="connsiteX3" fmla="*/ 1202325 w 1243241"/>
              <a:gd name="connsiteY3" fmla="*/ 169895 h 848503"/>
              <a:gd name="connsiteX4" fmla="*/ 981005 w 1243241"/>
              <a:gd name="connsiteY4" fmla="*/ 15239 h 848503"/>
              <a:gd name="connsiteX5" fmla="*/ 245994 w 1243241"/>
              <a:gd name="connsiteY5" fmla="*/ 88363 h 848503"/>
              <a:gd name="connsiteX6" fmla="*/ 23501 w 1243241"/>
              <a:gd name="connsiteY6" fmla="*/ 564050 h 848503"/>
              <a:gd name="connsiteX7" fmla="*/ 552172 w 1243241"/>
              <a:gd name="connsiteY7" fmla="*/ 726711 h 848503"/>
              <a:gd name="connsiteX8" fmla="*/ 633056 w 1243241"/>
              <a:gd name="connsiteY8" fmla="*/ 848503 h 848503"/>
              <a:gd name="connsiteX0" fmla="*/ 633056 w 1243241"/>
              <a:gd name="connsiteY0" fmla="*/ 852489 h 852489"/>
              <a:gd name="connsiteX1" fmla="*/ 825461 w 1243241"/>
              <a:gd name="connsiteY1" fmla="*/ 773218 h 852489"/>
              <a:gd name="connsiteX2" fmla="*/ 1183087 w 1243241"/>
              <a:gd name="connsiteY2" fmla="*/ 617069 h 852489"/>
              <a:gd name="connsiteX3" fmla="*/ 1202325 w 1243241"/>
              <a:gd name="connsiteY3" fmla="*/ 173881 h 852489"/>
              <a:gd name="connsiteX4" fmla="*/ 981005 w 1243241"/>
              <a:gd name="connsiteY4" fmla="*/ 19225 h 852489"/>
              <a:gd name="connsiteX5" fmla="*/ 245994 w 1243241"/>
              <a:gd name="connsiteY5" fmla="*/ 92349 h 852489"/>
              <a:gd name="connsiteX6" fmla="*/ 23501 w 1243241"/>
              <a:gd name="connsiteY6" fmla="*/ 568036 h 852489"/>
              <a:gd name="connsiteX7" fmla="*/ 552172 w 1243241"/>
              <a:gd name="connsiteY7" fmla="*/ 730697 h 852489"/>
              <a:gd name="connsiteX8" fmla="*/ 633056 w 1243241"/>
              <a:gd name="connsiteY8" fmla="*/ 852489 h 852489"/>
              <a:gd name="connsiteX0" fmla="*/ 633056 w 1238870"/>
              <a:gd name="connsiteY0" fmla="*/ 852489 h 852489"/>
              <a:gd name="connsiteX1" fmla="*/ 825461 w 1238870"/>
              <a:gd name="connsiteY1" fmla="*/ 773218 h 852489"/>
              <a:gd name="connsiteX2" fmla="*/ 1183087 w 1238870"/>
              <a:gd name="connsiteY2" fmla="*/ 617069 h 852489"/>
              <a:gd name="connsiteX3" fmla="*/ 1202325 w 1238870"/>
              <a:gd name="connsiteY3" fmla="*/ 173881 h 852489"/>
              <a:gd name="connsiteX4" fmla="*/ 981005 w 1238870"/>
              <a:gd name="connsiteY4" fmla="*/ 19225 h 852489"/>
              <a:gd name="connsiteX5" fmla="*/ 245994 w 1238870"/>
              <a:gd name="connsiteY5" fmla="*/ 92349 h 852489"/>
              <a:gd name="connsiteX6" fmla="*/ 23501 w 1238870"/>
              <a:gd name="connsiteY6" fmla="*/ 568036 h 852489"/>
              <a:gd name="connsiteX7" fmla="*/ 552172 w 1238870"/>
              <a:gd name="connsiteY7" fmla="*/ 730697 h 852489"/>
              <a:gd name="connsiteX8" fmla="*/ 633056 w 1238870"/>
              <a:gd name="connsiteY8" fmla="*/ 852489 h 852489"/>
              <a:gd name="connsiteX0" fmla="*/ 633056 w 1237972"/>
              <a:gd name="connsiteY0" fmla="*/ 852489 h 852489"/>
              <a:gd name="connsiteX1" fmla="*/ 825461 w 1237972"/>
              <a:gd name="connsiteY1" fmla="*/ 773218 h 852489"/>
              <a:gd name="connsiteX2" fmla="*/ 1183087 w 1237972"/>
              <a:gd name="connsiteY2" fmla="*/ 617069 h 852489"/>
              <a:gd name="connsiteX3" fmla="*/ 1202325 w 1237972"/>
              <a:gd name="connsiteY3" fmla="*/ 173881 h 852489"/>
              <a:gd name="connsiteX4" fmla="*/ 981005 w 1237972"/>
              <a:gd name="connsiteY4" fmla="*/ 19225 h 852489"/>
              <a:gd name="connsiteX5" fmla="*/ 245994 w 1237972"/>
              <a:gd name="connsiteY5" fmla="*/ 92349 h 852489"/>
              <a:gd name="connsiteX6" fmla="*/ 23501 w 1237972"/>
              <a:gd name="connsiteY6" fmla="*/ 568036 h 852489"/>
              <a:gd name="connsiteX7" fmla="*/ 552172 w 1237972"/>
              <a:gd name="connsiteY7" fmla="*/ 730697 h 852489"/>
              <a:gd name="connsiteX8" fmla="*/ 633056 w 1237972"/>
              <a:gd name="connsiteY8" fmla="*/ 852489 h 8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7972" h="852489">
                <a:moveTo>
                  <a:pt x="633056" y="852489"/>
                </a:moveTo>
                <a:cubicBezTo>
                  <a:pt x="716495" y="841059"/>
                  <a:pt x="733789" y="812455"/>
                  <a:pt x="825461" y="773218"/>
                </a:cubicBezTo>
                <a:cubicBezTo>
                  <a:pt x="917133" y="733981"/>
                  <a:pt x="1120276" y="716959"/>
                  <a:pt x="1183087" y="617069"/>
                </a:cubicBezTo>
                <a:cubicBezTo>
                  <a:pt x="1245898" y="517180"/>
                  <a:pt x="1258148" y="283568"/>
                  <a:pt x="1202325" y="173881"/>
                </a:cubicBezTo>
                <a:cubicBezTo>
                  <a:pt x="1146502" y="64194"/>
                  <a:pt x="1083676" y="36572"/>
                  <a:pt x="981005" y="19225"/>
                </a:cubicBezTo>
                <a:cubicBezTo>
                  <a:pt x="823274" y="-7425"/>
                  <a:pt x="446352" y="-23746"/>
                  <a:pt x="245994" y="92349"/>
                </a:cubicBezTo>
                <a:cubicBezTo>
                  <a:pt x="45636" y="208444"/>
                  <a:pt x="-47145" y="246094"/>
                  <a:pt x="23501" y="568036"/>
                </a:cubicBezTo>
                <a:cubicBezTo>
                  <a:pt x="51046" y="756743"/>
                  <a:pt x="510357" y="722029"/>
                  <a:pt x="552172" y="730697"/>
                </a:cubicBezTo>
                <a:cubicBezTo>
                  <a:pt x="733623" y="767368"/>
                  <a:pt x="633056" y="852489"/>
                  <a:pt x="633056" y="852489"/>
                </a:cubicBezTo>
                <a:close/>
              </a:path>
            </a:pathLst>
          </a:custGeom>
          <a:solidFill>
            <a:schemeClr val="bg1"/>
          </a:solidFill>
          <a:ln w="19050"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D415F49B-3CBC-46CF-AFB5-988852D0479E}"/>
              </a:ext>
            </a:extLst>
          </p:cNvPr>
          <p:cNvSpPr/>
          <p:nvPr/>
        </p:nvSpPr>
        <p:spPr>
          <a:xfrm rot="21133683" flipH="1">
            <a:off x="1010574" y="456230"/>
            <a:ext cx="9378187" cy="5238589"/>
          </a:xfrm>
          <a:custGeom>
            <a:avLst/>
            <a:gdLst>
              <a:gd name="connsiteX0" fmla="*/ 628580 w 1248448"/>
              <a:gd name="connsiteY0" fmla="*/ 873029 h 873038"/>
              <a:gd name="connsiteX1" fmla="*/ 820985 w 1248448"/>
              <a:gd name="connsiteY1" fmla="*/ 803115 h 873038"/>
              <a:gd name="connsiteX2" fmla="*/ 1179791 w 1248448"/>
              <a:gd name="connsiteY2" fmla="*/ 630332 h 873038"/>
              <a:gd name="connsiteX3" fmla="*/ 1178744 w 1248448"/>
              <a:gd name="connsiteY3" fmla="*/ 192753 h 873038"/>
              <a:gd name="connsiteX4" fmla="*/ 459416 w 1248448"/>
              <a:gd name="connsiteY4" fmla="*/ 32447 h 873038"/>
              <a:gd name="connsiteX5" fmla="*/ 7264 w 1248448"/>
              <a:gd name="connsiteY5" fmla="*/ 595184 h 873038"/>
              <a:gd name="connsiteX6" fmla="*/ 545617 w 1248448"/>
              <a:gd name="connsiteY6" fmla="*/ 737202 h 873038"/>
              <a:gd name="connsiteX7" fmla="*/ 628580 w 1248448"/>
              <a:gd name="connsiteY7" fmla="*/ 873029 h 873038"/>
              <a:gd name="connsiteX0" fmla="*/ 628618 w 1248446"/>
              <a:gd name="connsiteY0" fmla="*/ 873038 h 873038"/>
              <a:gd name="connsiteX1" fmla="*/ 821023 w 1248446"/>
              <a:gd name="connsiteY1" fmla="*/ 803124 h 873038"/>
              <a:gd name="connsiteX2" fmla="*/ 1179829 w 1248446"/>
              <a:gd name="connsiteY2" fmla="*/ 630341 h 873038"/>
              <a:gd name="connsiteX3" fmla="*/ 1178782 w 1248446"/>
              <a:gd name="connsiteY3" fmla="*/ 192762 h 873038"/>
              <a:gd name="connsiteX4" fmla="*/ 459454 w 1248446"/>
              <a:gd name="connsiteY4" fmla="*/ 32456 h 873038"/>
              <a:gd name="connsiteX5" fmla="*/ 7302 w 1248446"/>
              <a:gd name="connsiteY5" fmla="*/ 595193 h 873038"/>
              <a:gd name="connsiteX6" fmla="*/ 547734 w 1248446"/>
              <a:gd name="connsiteY6" fmla="*/ 751246 h 873038"/>
              <a:gd name="connsiteX7" fmla="*/ 628618 w 1248446"/>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49939"/>
              <a:gd name="connsiteY0" fmla="*/ 873038 h 873038"/>
              <a:gd name="connsiteX1" fmla="*/ 828272 w 1249939"/>
              <a:gd name="connsiteY1" fmla="*/ 793767 h 873038"/>
              <a:gd name="connsiteX2" fmla="*/ 1187078 w 1249939"/>
              <a:gd name="connsiteY2" fmla="*/ 630341 h 873038"/>
              <a:gd name="connsiteX3" fmla="*/ 1186031 w 1249939"/>
              <a:gd name="connsiteY3" fmla="*/ 192762 h 873038"/>
              <a:gd name="connsiteX4" fmla="*/ 466703 w 1249939"/>
              <a:gd name="connsiteY4" fmla="*/ 32456 h 873038"/>
              <a:gd name="connsiteX5" fmla="*/ 14551 w 1249939"/>
              <a:gd name="connsiteY5" fmla="*/ 595193 h 873038"/>
              <a:gd name="connsiteX6" fmla="*/ 554983 w 1249939"/>
              <a:gd name="connsiteY6" fmla="*/ 751246 h 873038"/>
              <a:gd name="connsiteX7" fmla="*/ 635867 w 1249939"/>
              <a:gd name="connsiteY7" fmla="*/ 873038 h 873038"/>
              <a:gd name="connsiteX0" fmla="*/ 615218 w 1229290"/>
              <a:gd name="connsiteY0" fmla="*/ 861281 h 861281"/>
              <a:gd name="connsiteX1" fmla="*/ 807623 w 1229290"/>
              <a:gd name="connsiteY1" fmla="*/ 782010 h 861281"/>
              <a:gd name="connsiteX2" fmla="*/ 1166429 w 1229290"/>
              <a:gd name="connsiteY2" fmla="*/ 618584 h 861281"/>
              <a:gd name="connsiteX3" fmla="*/ 1165382 w 1229290"/>
              <a:gd name="connsiteY3" fmla="*/ 181005 h 861281"/>
              <a:gd name="connsiteX4" fmla="*/ 446054 w 1229290"/>
              <a:gd name="connsiteY4" fmla="*/ 20699 h 861281"/>
              <a:gd name="connsiteX5" fmla="*/ 5663 w 1229290"/>
              <a:gd name="connsiteY5" fmla="*/ 576828 h 861281"/>
              <a:gd name="connsiteX6" fmla="*/ 534334 w 1229290"/>
              <a:gd name="connsiteY6" fmla="*/ 739489 h 861281"/>
              <a:gd name="connsiteX7" fmla="*/ 615218 w 1229290"/>
              <a:gd name="connsiteY7" fmla="*/ 861281 h 861281"/>
              <a:gd name="connsiteX0" fmla="*/ 619617 w 1233689"/>
              <a:gd name="connsiteY0" fmla="*/ 861281 h 861281"/>
              <a:gd name="connsiteX1" fmla="*/ 812022 w 1233689"/>
              <a:gd name="connsiteY1" fmla="*/ 782010 h 861281"/>
              <a:gd name="connsiteX2" fmla="*/ 1170828 w 1233689"/>
              <a:gd name="connsiteY2" fmla="*/ 618584 h 861281"/>
              <a:gd name="connsiteX3" fmla="*/ 1169781 w 1233689"/>
              <a:gd name="connsiteY3" fmla="*/ 181005 h 861281"/>
              <a:gd name="connsiteX4" fmla="*/ 450453 w 1233689"/>
              <a:gd name="connsiteY4" fmla="*/ 20699 h 861281"/>
              <a:gd name="connsiteX5" fmla="*/ 10062 w 1233689"/>
              <a:gd name="connsiteY5" fmla="*/ 576828 h 861281"/>
              <a:gd name="connsiteX6" fmla="*/ 538733 w 1233689"/>
              <a:gd name="connsiteY6" fmla="*/ 739489 h 861281"/>
              <a:gd name="connsiteX7" fmla="*/ 619617 w 1233689"/>
              <a:gd name="connsiteY7" fmla="*/ 861281 h 861281"/>
              <a:gd name="connsiteX0" fmla="*/ 619579 w 1239236"/>
              <a:gd name="connsiteY0" fmla="*/ 863398 h 863398"/>
              <a:gd name="connsiteX1" fmla="*/ 811984 w 1239236"/>
              <a:gd name="connsiteY1" fmla="*/ 784127 h 863398"/>
              <a:gd name="connsiteX2" fmla="*/ 1170790 w 1239236"/>
              <a:gd name="connsiteY2" fmla="*/ 620701 h 863398"/>
              <a:gd name="connsiteX3" fmla="*/ 1169743 w 1239236"/>
              <a:gd name="connsiteY3" fmla="*/ 183122 h 863398"/>
              <a:gd name="connsiteX4" fmla="*/ 451887 w 1239236"/>
              <a:gd name="connsiteY4" fmla="*/ 17855 h 863398"/>
              <a:gd name="connsiteX5" fmla="*/ 10024 w 1239236"/>
              <a:gd name="connsiteY5" fmla="*/ 578945 h 863398"/>
              <a:gd name="connsiteX6" fmla="*/ 538695 w 1239236"/>
              <a:gd name="connsiteY6" fmla="*/ 741606 h 863398"/>
              <a:gd name="connsiteX7" fmla="*/ 619579 w 1239236"/>
              <a:gd name="connsiteY7" fmla="*/ 863398 h 863398"/>
              <a:gd name="connsiteX0" fmla="*/ 623569 w 1243226"/>
              <a:gd name="connsiteY0" fmla="*/ 870437 h 870437"/>
              <a:gd name="connsiteX1" fmla="*/ 815974 w 1243226"/>
              <a:gd name="connsiteY1" fmla="*/ 791166 h 870437"/>
              <a:gd name="connsiteX2" fmla="*/ 1174780 w 1243226"/>
              <a:gd name="connsiteY2" fmla="*/ 627740 h 870437"/>
              <a:gd name="connsiteX3" fmla="*/ 1173733 w 1243226"/>
              <a:gd name="connsiteY3" fmla="*/ 190161 h 870437"/>
              <a:gd name="connsiteX4" fmla="*/ 455877 w 1243226"/>
              <a:gd name="connsiteY4" fmla="*/ 24894 h 870437"/>
              <a:gd name="connsiteX5" fmla="*/ 14014 w 1243226"/>
              <a:gd name="connsiteY5" fmla="*/ 585984 h 870437"/>
              <a:gd name="connsiteX6" fmla="*/ 542685 w 1243226"/>
              <a:gd name="connsiteY6" fmla="*/ 748645 h 870437"/>
              <a:gd name="connsiteX7" fmla="*/ 623569 w 1243226"/>
              <a:gd name="connsiteY7" fmla="*/ 870437 h 870437"/>
              <a:gd name="connsiteX0" fmla="*/ 624861 w 1244518"/>
              <a:gd name="connsiteY0" fmla="*/ 869274 h 869274"/>
              <a:gd name="connsiteX1" fmla="*/ 817266 w 1244518"/>
              <a:gd name="connsiteY1" fmla="*/ 790003 h 869274"/>
              <a:gd name="connsiteX2" fmla="*/ 1176072 w 1244518"/>
              <a:gd name="connsiteY2" fmla="*/ 626577 h 869274"/>
              <a:gd name="connsiteX3" fmla="*/ 1175025 w 1244518"/>
              <a:gd name="connsiteY3" fmla="*/ 188998 h 869274"/>
              <a:gd name="connsiteX4" fmla="*/ 457169 w 1244518"/>
              <a:gd name="connsiteY4" fmla="*/ 23731 h 869274"/>
              <a:gd name="connsiteX5" fmla="*/ 15306 w 1244518"/>
              <a:gd name="connsiteY5" fmla="*/ 584821 h 869274"/>
              <a:gd name="connsiteX6" fmla="*/ 543977 w 1244518"/>
              <a:gd name="connsiteY6" fmla="*/ 747482 h 869274"/>
              <a:gd name="connsiteX7" fmla="*/ 624861 w 1244518"/>
              <a:gd name="connsiteY7" fmla="*/ 869274 h 869274"/>
              <a:gd name="connsiteX0" fmla="*/ 619558 w 1235941"/>
              <a:gd name="connsiteY0" fmla="*/ 867295 h 867295"/>
              <a:gd name="connsiteX1" fmla="*/ 811963 w 1235941"/>
              <a:gd name="connsiteY1" fmla="*/ 788024 h 867295"/>
              <a:gd name="connsiteX2" fmla="*/ 1170769 w 1235941"/>
              <a:gd name="connsiteY2" fmla="*/ 624598 h 867295"/>
              <a:gd name="connsiteX3" fmla="*/ 1164738 w 1235941"/>
              <a:gd name="connsiteY3" fmla="*/ 164190 h 867295"/>
              <a:gd name="connsiteX4" fmla="*/ 451866 w 1235941"/>
              <a:gd name="connsiteY4" fmla="*/ 21752 h 867295"/>
              <a:gd name="connsiteX5" fmla="*/ 10003 w 1235941"/>
              <a:gd name="connsiteY5" fmla="*/ 582842 h 867295"/>
              <a:gd name="connsiteX6" fmla="*/ 538674 w 1235941"/>
              <a:gd name="connsiteY6" fmla="*/ 745503 h 867295"/>
              <a:gd name="connsiteX7" fmla="*/ 619558 w 1235941"/>
              <a:gd name="connsiteY7" fmla="*/ 867295 h 867295"/>
              <a:gd name="connsiteX0" fmla="*/ 622435 w 1238818"/>
              <a:gd name="connsiteY0" fmla="*/ 868328 h 868328"/>
              <a:gd name="connsiteX1" fmla="*/ 814840 w 1238818"/>
              <a:gd name="connsiteY1" fmla="*/ 789057 h 868328"/>
              <a:gd name="connsiteX2" fmla="*/ 1173646 w 1238818"/>
              <a:gd name="connsiteY2" fmla="*/ 625631 h 868328"/>
              <a:gd name="connsiteX3" fmla="*/ 1167615 w 1238818"/>
              <a:gd name="connsiteY3" fmla="*/ 165223 h 868328"/>
              <a:gd name="connsiteX4" fmla="*/ 454743 w 1238818"/>
              <a:gd name="connsiteY4" fmla="*/ 22785 h 868328"/>
              <a:gd name="connsiteX5" fmla="*/ 12880 w 1238818"/>
              <a:gd name="connsiteY5" fmla="*/ 583875 h 868328"/>
              <a:gd name="connsiteX6" fmla="*/ 541551 w 1238818"/>
              <a:gd name="connsiteY6" fmla="*/ 746536 h 868328"/>
              <a:gd name="connsiteX7" fmla="*/ 622435 w 1238818"/>
              <a:gd name="connsiteY7" fmla="*/ 868328 h 868328"/>
              <a:gd name="connsiteX0" fmla="*/ 618931 w 1201319"/>
              <a:gd name="connsiteY0" fmla="*/ 879992 h 879992"/>
              <a:gd name="connsiteX1" fmla="*/ 811336 w 1201319"/>
              <a:gd name="connsiteY1" fmla="*/ 800721 h 879992"/>
              <a:gd name="connsiteX2" fmla="*/ 1170142 w 1201319"/>
              <a:gd name="connsiteY2" fmla="*/ 637295 h 879992"/>
              <a:gd name="connsiteX3" fmla="*/ 1164111 w 1201319"/>
              <a:gd name="connsiteY3" fmla="*/ 176887 h 879992"/>
              <a:gd name="connsiteX4" fmla="*/ 1005959 w 1201319"/>
              <a:gd name="connsiteY4" fmla="*/ 73552 h 879992"/>
              <a:gd name="connsiteX5" fmla="*/ 451239 w 1201319"/>
              <a:gd name="connsiteY5" fmla="*/ 34449 h 879992"/>
              <a:gd name="connsiteX6" fmla="*/ 9376 w 1201319"/>
              <a:gd name="connsiteY6" fmla="*/ 595539 h 879992"/>
              <a:gd name="connsiteX7" fmla="*/ 538047 w 1201319"/>
              <a:gd name="connsiteY7" fmla="*/ 758200 h 879992"/>
              <a:gd name="connsiteX8" fmla="*/ 618931 w 1201319"/>
              <a:gd name="connsiteY8" fmla="*/ 879992 h 879992"/>
              <a:gd name="connsiteX0" fmla="*/ 618931 w 1214866"/>
              <a:gd name="connsiteY0" fmla="*/ 879992 h 879992"/>
              <a:gd name="connsiteX1" fmla="*/ 811336 w 1214866"/>
              <a:gd name="connsiteY1" fmla="*/ 800721 h 879992"/>
              <a:gd name="connsiteX2" fmla="*/ 1170142 w 1214866"/>
              <a:gd name="connsiteY2" fmla="*/ 637295 h 879992"/>
              <a:gd name="connsiteX3" fmla="*/ 1164111 w 1214866"/>
              <a:gd name="connsiteY3" fmla="*/ 176887 h 879992"/>
              <a:gd name="connsiteX4" fmla="*/ 1005959 w 1214866"/>
              <a:gd name="connsiteY4" fmla="*/ 73552 h 879992"/>
              <a:gd name="connsiteX5" fmla="*/ 451239 w 1214866"/>
              <a:gd name="connsiteY5" fmla="*/ 34449 h 879992"/>
              <a:gd name="connsiteX6" fmla="*/ 9376 w 1214866"/>
              <a:gd name="connsiteY6" fmla="*/ 595539 h 879992"/>
              <a:gd name="connsiteX7" fmla="*/ 538047 w 1214866"/>
              <a:gd name="connsiteY7" fmla="*/ 758200 h 879992"/>
              <a:gd name="connsiteX8" fmla="*/ 618931 w 1214866"/>
              <a:gd name="connsiteY8" fmla="*/ 879992 h 879992"/>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20039 w 1203184"/>
              <a:gd name="connsiteY0" fmla="*/ 874240 h 874240"/>
              <a:gd name="connsiteX1" fmla="*/ 812444 w 1203184"/>
              <a:gd name="connsiteY1" fmla="*/ 794969 h 874240"/>
              <a:gd name="connsiteX2" fmla="*/ 1171250 w 1203184"/>
              <a:gd name="connsiteY2" fmla="*/ 631543 h 874240"/>
              <a:gd name="connsiteX3" fmla="*/ 1165219 w 1203184"/>
              <a:gd name="connsiteY3" fmla="*/ 171135 h 874240"/>
              <a:gd name="connsiteX4" fmla="*/ 990916 w 1203184"/>
              <a:gd name="connsiteY4" fmla="*/ 39669 h 874240"/>
              <a:gd name="connsiteX5" fmla="*/ 406775 w 1203184"/>
              <a:gd name="connsiteY5" fmla="*/ 50168 h 874240"/>
              <a:gd name="connsiteX6" fmla="*/ 10484 w 1203184"/>
              <a:gd name="connsiteY6" fmla="*/ 589787 h 874240"/>
              <a:gd name="connsiteX7" fmla="*/ 539155 w 1203184"/>
              <a:gd name="connsiteY7" fmla="*/ 752448 h 874240"/>
              <a:gd name="connsiteX8" fmla="*/ 620039 w 1203184"/>
              <a:gd name="connsiteY8" fmla="*/ 874240 h 874240"/>
              <a:gd name="connsiteX0" fmla="*/ 620213 w 1203358"/>
              <a:gd name="connsiteY0" fmla="*/ 867642 h 867642"/>
              <a:gd name="connsiteX1" fmla="*/ 812618 w 1203358"/>
              <a:gd name="connsiteY1" fmla="*/ 788371 h 867642"/>
              <a:gd name="connsiteX2" fmla="*/ 1171424 w 1203358"/>
              <a:gd name="connsiteY2" fmla="*/ 624945 h 867642"/>
              <a:gd name="connsiteX3" fmla="*/ 1165393 w 1203358"/>
              <a:gd name="connsiteY3" fmla="*/ 164537 h 867642"/>
              <a:gd name="connsiteX4" fmla="*/ 991090 w 1203358"/>
              <a:gd name="connsiteY4" fmla="*/ 33071 h 867642"/>
              <a:gd name="connsiteX5" fmla="*/ 406949 w 1203358"/>
              <a:gd name="connsiteY5" fmla="*/ 43570 h 867642"/>
              <a:gd name="connsiteX6" fmla="*/ 10658 w 1203358"/>
              <a:gd name="connsiteY6" fmla="*/ 583189 h 867642"/>
              <a:gd name="connsiteX7" fmla="*/ 539329 w 1203358"/>
              <a:gd name="connsiteY7" fmla="*/ 745850 h 867642"/>
              <a:gd name="connsiteX8" fmla="*/ 620213 w 1203358"/>
              <a:gd name="connsiteY8" fmla="*/ 867642 h 867642"/>
              <a:gd name="connsiteX0" fmla="*/ 621220 w 1204365"/>
              <a:gd name="connsiteY0" fmla="*/ 864871 h 864871"/>
              <a:gd name="connsiteX1" fmla="*/ 813625 w 1204365"/>
              <a:gd name="connsiteY1" fmla="*/ 785600 h 864871"/>
              <a:gd name="connsiteX2" fmla="*/ 1172431 w 1204365"/>
              <a:gd name="connsiteY2" fmla="*/ 622174 h 864871"/>
              <a:gd name="connsiteX3" fmla="*/ 1166400 w 1204365"/>
              <a:gd name="connsiteY3" fmla="*/ 161766 h 864871"/>
              <a:gd name="connsiteX4" fmla="*/ 992097 w 1204365"/>
              <a:gd name="connsiteY4" fmla="*/ 30300 h 864871"/>
              <a:gd name="connsiteX5" fmla="*/ 407956 w 1204365"/>
              <a:gd name="connsiteY5" fmla="*/ 40799 h 864871"/>
              <a:gd name="connsiteX6" fmla="*/ 11665 w 1204365"/>
              <a:gd name="connsiteY6" fmla="*/ 580418 h 864871"/>
              <a:gd name="connsiteX7" fmla="*/ 540336 w 1204365"/>
              <a:gd name="connsiteY7" fmla="*/ 743079 h 864871"/>
              <a:gd name="connsiteX8" fmla="*/ 621220 w 1204365"/>
              <a:gd name="connsiteY8" fmla="*/ 864871 h 864871"/>
              <a:gd name="connsiteX0" fmla="*/ 619935 w 1204190"/>
              <a:gd name="connsiteY0" fmla="*/ 873669 h 873669"/>
              <a:gd name="connsiteX1" fmla="*/ 812340 w 1204190"/>
              <a:gd name="connsiteY1" fmla="*/ 794398 h 873669"/>
              <a:gd name="connsiteX2" fmla="*/ 1171146 w 1204190"/>
              <a:gd name="connsiteY2" fmla="*/ 630972 h 873669"/>
              <a:gd name="connsiteX3" fmla="*/ 1165115 w 1204190"/>
              <a:gd name="connsiteY3" fmla="*/ 170564 h 873669"/>
              <a:gd name="connsiteX4" fmla="*/ 967884 w 1204190"/>
              <a:gd name="connsiteY4" fmla="*/ 40405 h 873669"/>
              <a:gd name="connsiteX5" fmla="*/ 406671 w 1204190"/>
              <a:gd name="connsiteY5" fmla="*/ 49597 h 873669"/>
              <a:gd name="connsiteX6" fmla="*/ 10380 w 1204190"/>
              <a:gd name="connsiteY6" fmla="*/ 589216 h 873669"/>
              <a:gd name="connsiteX7" fmla="*/ 539051 w 1204190"/>
              <a:gd name="connsiteY7" fmla="*/ 751877 h 873669"/>
              <a:gd name="connsiteX8" fmla="*/ 619935 w 1204190"/>
              <a:gd name="connsiteY8" fmla="*/ 873669 h 873669"/>
              <a:gd name="connsiteX0" fmla="*/ 628446 w 1212701"/>
              <a:gd name="connsiteY0" fmla="*/ 842371 h 842371"/>
              <a:gd name="connsiteX1" fmla="*/ 820851 w 1212701"/>
              <a:gd name="connsiteY1" fmla="*/ 763100 h 842371"/>
              <a:gd name="connsiteX2" fmla="*/ 1179657 w 1212701"/>
              <a:gd name="connsiteY2" fmla="*/ 599674 h 842371"/>
              <a:gd name="connsiteX3" fmla="*/ 1173626 w 1212701"/>
              <a:gd name="connsiteY3" fmla="*/ 139266 h 842371"/>
              <a:gd name="connsiteX4" fmla="*/ 976395 w 1212701"/>
              <a:gd name="connsiteY4" fmla="*/ 9107 h 842371"/>
              <a:gd name="connsiteX5" fmla="*/ 246714 w 1212701"/>
              <a:gd name="connsiteY5" fmla="*/ 97247 h 842371"/>
              <a:gd name="connsiteX6" fmla="*/ 18891 w 1212701"/>
              <a:gd name="connsiteY6" fmla="*/ 557918 h 842371"/>
              <a:gd name="connsiteX7" fmla="*/ 547562 w 1212701"/>
              <a:gd name="connsiteY7" fmla="*/ 720579 h 842371"/>
              <a:gd name="connsiteX8" fmla="*/ 628446 w 1212701"/>
              <a:gd name="connsiteY8" fmla="*/ 842371 h 842371"/>
              <a:gd name="connsiteX0" fmla="*/ 628446 w 1211895"/>
              <a:gd name="connsiteY0" fmla="*/ 842371 h 842371"/>
              <a:gd name="connsiteX1" fmla="*/ 820851 w 1211895"/>
              <a:gd name="connsiteY1" fmla="*/ 763100 h 842371"/>
              <a:gd name="connsiteX2" fmla="*/ 1178477 w 1211895"/>
              <a:gd name="connsiteY2" fmla="*/ 606951 h 842371"/>
              <a:gd name="connsiteX3" fmla="*/ 1173626 w 1211895"/>
              <a:gd name="connsiteY3" fmla="*/ 139266 h 842371"/>
              <a:gd name="connsiteX4" fmla="*/ 976395 w 1211895"/>
              <a:gd name="connsiteY4" fmla="*/ 9107 h 842371"/>
              <a:gd name="connsiteX5" fmla="*/ 246714 w 1211895"/>
              <a:gd name="connsiteY5" fmla="*/ 97247 h 842371"/>
              <a:gd name="connsiteX6" fmla="*/ 18891 w 1211895"/>
              <a:gd name="connsiteY6" fmla="*/ 557918 h 842371"/>
              <a:gd name="connsiteX7" fmla="*/ 547562 w 1211895"/>
              <a:gd name="connsiteY7" fmla="*/ 720579 h 842371"/>
              <a:gd name="connsiteX8" fmla="*/ 628446 w 1211895"/>
              <a:gd name="connsiteY8" fmla="*/ 842371 h 842371"/>
              <a:gd name="connsiteX0" fmla="*/ 628446 w 1218918"/>
              <a:gd name="connsiteY0" fmla="*/ 842371 h 842371"/>
              <a:gd name="connsiteX1" fmla="*/ 820851 w 1218918"/>
              <a:gd name="connsiteY1" fmla="*/ 763100 h 842371"/>
              <a:gd name="connsiteX2" fmla="*/ 1178477 w 1218918"/>
              <a:gd name="connsiteY2" fmla="*/ 606951 h 842371"/>
              <a:gd name="connsiteX3" fmla="*/ 1173626 w 1218918"/>
              <a:gd name="connsiteY3" fmla="*/ 139266 h 842371"/>
              <a:gd name="connsiteX4" fmla="*/ 976395 w 1218918"/>
              <a:gd name="connsiteY4" fmla="*/ 9107 h 842371"/>
              <a:gd name="connsiteX5" fmla="*/ 246714 w 1218918"/>
              <a:gd name="connsiteY5" fmla="*/ 97247 h 842371"/>
              <a:gd name="connsiteX6" fmla="*/ 18891 w 1218918"/>
              <a:gd name="connsiteY6" fmla="*/ 557918 h 842371"/>
              <a:gd name="connsiteX7" fmla="*/ 547562 w 1218918"/>
              <a:gd name="connsiteY7" fmla="*/ 720579 h 842371"/>
              <a:gd name="connsiteX8" fmla="*/ 628446 w 1218918"/>
              <a:gd name="connsiteY8" fmla="*/ 842371 h 842371"/>
              <a:gd name="connsiteX0" fmla="*/ 628446 w 1223727"/>
              <a:gd name="connsiteY0" fmla="*/ 842371 h 842371"/>
              <a:gd name="connsiteX1" fmla="*/ 820851 w 1223727"/>
              <a:gd name="connsiteY1" fmla="*/ 763100 h 842371"/>
              <a:gd name="connsiteX2" fmla="*/ 1178477 w 1223727"/>
              <a:gd name="connsiteY2" fmla="*/ 606951 h 842371"/>
              <a:gd name="connsiteX3" fmla="*/ 1173626 w 1223727"/>
              <a:gd name="connsiteY3" fmla="*/ 139266 h 842371"/>
              <a:gd name="connsiteX4" fmla="*/ 976395 w 1223727"/>
              <a:gd name="connsiteY4" fmla="*/ 9107 h 842371"/>
              <a:gd name="connsiteX5" fmla="*/ 246714 w 1223727"/>
              <a:gd name="connsiteY5" fmla="*/ 97247 h 842371"/>
              <a:gd name="connsiteX6" fmla="*/ 18891 w 1223727"/>
              <a:gd name="connsiteY6" fmla="*/ 557918 h 842371"/>
              <a:gd name="connsiteX7" fmla="*/ 547562 w 1223727"/>
              <a:gd name="connsiteY7" fmla="*/ 720579 h 842371"/>
              <a:gd name="connsiteX8" fmla="*/ 628446 w 1223727"/>
              <a:gd name="connsiteY8" fmla="*/ 842371 h 842371"/>
              <a:gd name="connsiteX0" fmla="*/ 628446 w 1232687"/>
              <a:gd name="connsiteY0" fmla="*/ 842371 h 842371"/>
              <a:gd name="connsiteX1" fmla="*/ 820851 w 1232687"/>
              <a:gd name="connsiteY1" fmla="*/ 763100 h 842371"/>
              <a:gd name="connsiteX2" fmla="*/ 1178477 w 1232687"/>
              <a:gd name="connsiteY2" fmla="*/ 606951 h 842371"/>
              <a:gd name="connsiteX3" fmla="*/ 1188606 w 1232687"/>
              <a:gd name="connsiteY3" fmla="*/ 158133 h 842371"/>
              <a:gd name="connsiteX4" fmla="*/ 976395 w 1232687"/>
              <a:gd name="connsiteY4" fmla="*/ 9107 h 842371"/>
              <a:gd name="connsiteX5" fmla="*/ 246714 w 1232687"/>
              <a:gd name="connsiteY5" fmla="*/ 97247 h 842371"/>
              <a:gd name="connsiteX6" fmla="*/ 18891 w 1232687"/>
              <a:gd name="connsiteY6" fmla="*/ 557918 h 842371"/>
              <a:gd name="connsiteX7" fmla="*/ 547562 w 1232687"/>
              <a:gd name="connsiteY7" fmla="*/ 720579 h 842371"/>
              <a:gd name="connsiteX8" fmla="*/ 628446 w 1232687"/>
              <a:gd name="connsiteY8" fmla="*/ 842371 h 842371"/>
              <a:gd name="connsiteX0" fmla="*/ 628446 w 1238631"/>
              <a:gd name="connsiteY0" fmla="*/ 842371 h 842371"/>
              <a:gd name="connsiteX1" fmla="*/ 820851 w 1238631"/>
              <a:gd name="connsiteY1" fmla="*/ 763100 h 842371"/>
              <a:gd name="connsiteX2" fmla="*/ 1178477 w 1238631"/>
              <a:gd name="connsiteY2" fmla="*/ 606951 h 842371"/>
              <a:gd name="connsiteX3" fmla="*/ 1197715 w 1238631"/>
              <a:gd name="connsiteY3" fmla="*/ 163763 h 842371"/>
              <a:gd name="connsiteX4" fmla="*/ 976395 w 1238631"/>
              <a:gd name="connsiteY4" fmla="*/ 9107 h 842371"/>
              <a:gd name="connsiteX5" fmla="*/ 246714 w 1238631"/>
              <a:gd name="connsiteY5" fmla="*/ 97247 h 842371"/>
              <a:gd name="connsiteX6" fmla="*/ 18891 w 1238631"/>
              <a:gd name="connsiteY6" fmla="*/ 557918 h 842371"/>
              <a:gd name="connsiteX7" fmla="*/ 547562 w 1238631"/>
              <a:gd name="connsiteY7" fmla="*/ 720579 h 842371"/>
              <a:gd name="connsiteX8" fmla="*/ 628446 w 1238631"/>
              <a:gd name="connsiteY8" fmla="*/ 842371 h 842371"/>
              <a:gd name="connsiteX0" fmla="*/ 632386 w 1242571"/>
              <a:gd name="connsiteY0" fmla="*/ 846766 h 846766"/>
              <a:gd name="connsiteX1" fmla="*/ 824791 w 1242571"/>
              <a:gd name="connsiteY1" fmla="*/ 767495 h 846766"/>
              <a:gd name="connsiteX2" fmla="*/ 1182417 w 1242571"/>
              <a:gd name="connsiteY2" fmla="*/ 611346 h 846766"/>
              <a:gd name="connsiteX3" fmla="*/ 1201655 w 1242571"/>
              <a:gd name="connsiteY3" fmla="*/ 168158 h 846766"/>
              <a:gd name="connsiteX4" fmla="*/ 980335 w 1242571"/>
              <a:gd name="connsiteY4" fmla="*/ 13502 h 846766"/>
              <a:gd name="connsiteX5" fmla="*/ 250654 w 1242571"/>
              <a:gd name="connsiteY5" fmla="*/ 101642 h 846766"/>
              <a:gd name="connsiteX6" fmla="*/ 22831 w 1242571"/>
              <a:gd name="connsiteY6" fmla="*/ 562313 h 846766"/>
              <a:gd name="connsiteX7" fmla="*/ 551502 w 1242571"/>
              <a:gd name="connsiteY7" fmla="*/ 724974 h 846766"/>
              <a:gd name="connsiteX8" fmla="*/ 632386 w 1242571"/>
              <a:gd name="connsiteY8" fmla="*/ 846766 h 846766"/>
              <a:gd name="connsiteX0" fmla="*/ 633056 w 1243241"/>
              <a:gd name="connsiteY0" fmla="*/ 846832 h 846832"/>
              <a:gd name="connsiteX1" fmla="*/ 825461 w 1243241"/>
              <a:gd name="connsiteY1" fmla="*/ 767561 h 846832"/>
              <a:gd name="connsiteX2" fmla="*/ 1183087 w 1243241"/>
              <a:gd name="connsiteY2" fmla="*/ 611412 h 846832"/>
              <a:gd name="connsiteX3" fmla="*/ 1202325 w 1243241"/>
              <a:gd name="connsiteY3" fmla="*/ 168224 h 846832"/>
              <a:gd name="connsiteX4" fmla="*/ 981005 w 1243241"/>
              <a:gd name="connsiteY4" fmla="*/ 13568 h 846832"/>
              <a:gd name="connsiteX5" fmla="*/ 245994 w 1243241"/>
              <a:gd name="connsiteY5" fmla="*/ 86692 h 846832"/>
              <a:gd name="connsiteX6" fmla="*/ 23501 w 1243241"/>
              <a:gd name="connsiteY6" fmla="*/ 562379 h 846832"/>
              <a:gd name="connsiteX7" fmla="*/ 552172 w 1243241"/>
              <a:gd name="connsiteY7" fmla="*/ 725040 h 846832"/>
              <a:gd name="connsiteX8" fmla="*/ 633056 w 1243241"/>
              <a:gd name="connsiteY8" fmla="*/ 846832 h 846832"/>
              <a:gd name="connsiteX0" fmla="*/ 633056 w 1243241"/>
              <a:gd name="connsiteY0" fmla="*/ 848503 h 848503"/>
              <a:gd name="connsiteX1" fmla="*/ 825461 w 1243241"/>
              <a:gd name="connsiteY1" fmla="*/ 769232 h 848503"/>
              <a:gd name="connsiteX2" fmla="*/ 1183087 w 1243241"/>
              <a:gd name="connsiteY2" fmla="*/ 613083 h 848503"/>
              <a:gd name="connsiteX3" fmla="*/ 1202325 w 1243241"/>
              <a:gd name="connsiteY3" fmla="*/ 169895 h 848503"/>
              <a:gd name="connsiteX4" fmla="*/ 981005 w 1243241"/>
              <a:gd name="connsiteY4" fmla="*/ 15239 h 848503"/>
              <a:gd name="connsiteX5" fmla="*/ 245994 w 1243241"/>
              <a:gd name="connsiteY5" fmla="*/ 88363 h 848503"/>
              <a:gd name="connsiteX6" fmla="*/ 23501 w 1243241"/>
              <a:gd name="connsiteY6" fmla="*/ 564050 h 848503"/>
              <a:gd name="connsiteX7" fmla="*/ 552172 w 1243241"/>
              <a:gd name="connsiteY7" fmla="*/ 726711 h 848503"/>
              <a:gd name="connsiteX8" fmla="*/ 633056 w 1243241"/>
              <a:gd name="connsiteY8" fmla="*/ 848503 h 848503"/>
              <a:gd name="connsiteX0" fmla="*/ 633056 w 1243241"/>
              <a:gd name="connsiteY0" fmla="*/ 852489 h 852489"/>
              <a:gd name="connsiteX1" fmla="*/ 825461 w 1243241"/>
              <a:gd name="connsiteY1" fmla="*/ 773218 h 852489"/>
              <a:gd name="connsiteX2" fmla="*/ 1183087 w 1243241"/>
              <a:gd name="connsiteY2" fmla="*/ 617069 h 852489"/>
              <a:gd name="connsiteX3" fmla="*/ 1202325 w 1243241"/>
              <a:gd name="connsiteY3" fmla="*/ 173881 h 852489"/>
              <a:gd name="connsiteX4" fmla="*/ 981005 w 1243241"/>
              <a:gd name="connsiteY4" fmla="*/ 19225 h 852489"/>
              <a:gd name="connsiteX5" fmla="*/ 245994 w 1243241"/>
              <a:gd name="connsiteY5" fmla="*/ 92349 h 852489"/>
              <a:gd name="connsiteX6" fmla="*/ 23501 w 1243241"/>
              <a:gd name="connsiteY6" fmla="*/ 568036 h 852489"/>
              <a:gd name="connsiteX7" fmla="*/ 552172 w 1243241"/>
              <a:gd name="connsiteY7" fmla="*/ 730697 h 852489"/>
              <a:gd name="connsiteX8" fmla="*/ 633056 w 1243241"/>
              <a:gd name="connsiteY8" fmla="*/ 852489 h 852489"/>
              <a:gd name="connsiteX0" fmla="*/ 633056 w 1238870"/>
              <a:gd name="connsiteY0" fmla="*/ 852489 h 852489"/>
              <a:gd name="connsiteX1" fmla="*/ 825461 w 1238870"/>
              <a:gd name="connsiteY1" fmla="*/ 773218 h 852489"/>
              <a:gd name="connsiteX2" fmla="*/ 1183087 w 1238870"/>
              <a:gd name="connsiteY2" fmla="*/ 617069 h 852489"/>
              <a:gd name="connsiteX3" fmla="*/ 1202325 w 1238870"/>
              <a:gd name="connsiteY3" fmla="*/ 173881 h 852489"/>
              <a:gd name="connsiteX4" fmla="*/ 981005 w 1238870"/>
              <a:gd name="connsiteY4" fmla="*/ 19225 h 852489"/>
              <a:gd name="connsiteX5" fmla="*/ 245994 w 1238870"/>
              <a:gd name="connsiteY5" fmla="*/ 92349 h 852489"/>
              <a:gd name="connsiteX6" fmla="*/ 23501 w 1238870"/>
              <a:gd name="connsiteY6" fmla="*/ 568036 h 852489"/>
              <a:gd name="connsiteX7" fmla="*/ 552172 w 1238870"/>
              <a:gd name="connsiteY7" fmla="*/ 730697 h 852489"/>
              <a:gd name="connsiteX8" fmla="*/ 633056 w 1238870"/>
              <a:gd name="connsiteY8" fmla="*/ 852489 h 852489"/>
              <a:gd name="connsiteX0" fmla="*/ 633056 w 1237972"/>
              <a:gd name="connsiteY0" fmla="*/ 852489 h 852489"/>
              <a:gd name="connsiteX1" fmla="*/ 825461 w 1237972"/>
              <a:gd name="connsiteY1" fmla="*/ 773218 h 852489"/>
              <a:gd name="connsiteX2" fmla="*/ 1183087 w 1237972"/>
              <a:gd name="connsiteY2" fmla="*/ 617069 h 852489"/>
              <a:gd name="connsiteX3" fmla="*/ 1202325 w 1237972"/>
              <a:gd name="connsiteY3" fmla="*/ 173881 h 852489"/>
              <a:gd name="connsiteX4" fmla="*/ 981005 w 1237972"/>
              <a:gd name="connsiteY4" fmla="*/ 19225 h 852489"/>
              <a:gd name="connsiteX5" fmla="*/ 245994 w 1237972"/>
              <a:gd name="connsiteY5" fmla="*/ 92349 h 852489"/>
              <a:gd name="connsiteX6" fmla="*/ 23501 w 1237972"/>
              <a:gd name="connsiteY6" fmla="*/ 568036 h 852489"/>
              <a:gd name="connsiteX7" fmla="*/ 552172 w 1237972"/>
              <a:gd name="connsiteY7" fmla="*/ 730697 h 852489"/>
              <a:gd name="connsiteX8" fmla="*/ 633056 w 1237972"/>
              <a:gd name="connsiteY8" fmla="*/ 852489 h 8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7972" h="852489">
                <a:moveTo>
                  <a:pt x="633056" y="852489"/>
                </a:moveTo>
                <a:cubicBezTo>
                  <a:pt x="716495" y="841059"/>
                  <a:pt x="733789" y="812455"/>
                  <a:pt x="825461" y="773218"/>
                </a:cubicBezTo>
                <a:cubicBezTo>
                  <a:pt x="917133" y="733981"/>
                  <a:pt x="1120276" y="716959"/>
                  <a:pt x="1183087" y="617069"/>
                </a:cubicBezTo>
                <a:cubicBezTo>
                  <a:pt x="1245898" y="517180"/>
                  <a:pt x="1258148" y="283568"/>
                  <a:pt x="1202325" y="173881"/>
                </a:cubicBezTo>
                <a:cubicBezTo>
                  <a:pt x="1146502" y="64194"/>
                  <a:pt x="1083676" y="36572"/>
                  <a:pt x="981005" y="19225"/>
                </a:cubicBezTo>
                <a:cubicBezTo>
                  <a:pt x="823274" y="-7425"/>
                  <a:pt x="446352" y="-23746"/>
                  <a:pt x="245994" y="92349"/>
                </a:cubicBezTo>
                <a:cubicBezTo>
                  <a:pt x="45636" y="208444"/>
                  <a:pt x="-47145" y="246094"/>
                  <a:pt x="23501" y="568036"/>
                </a:cubicBezTo>
                <a:cubicBezTo>
                  <a:pt x="51046" y="756743"/>
                  <a:pt x="510357" y="722029"/>
                  <a:pt x="552172" y="730697"/>
                </a:cubicBezTo>
                <a:cubicBezTo>
                  <a:pt x="733623" y="767368"/>
                  <a:pt x="633056" y="852489"/>
                  <a:pt x="633056" y="852489"/>
                </a:cubicBezTo>
                <a:close/>
              </a:path>
            </a:pathLst>
          </a:custGeom>
          <a:noFill/>
          <a:ln w="19050" cap="flat">
            <a:solidFill>
              <a:schemeClr val="tx1"/>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D80FF0C0-FC1A-4C5B-9FE5-09BA33FF7EE3}"/>
              </a:ext>
            </a:extLst>
          </p:cNvPr>
          <p:cNvSpPr>
            <a:spLocks noGrp="1"/>
          </p:cNvSpPr>
          <p:nvPr>
            <p:ph type="ctrTitle"/>
          </p:nvPr>
        </p:nvSpPr>
        <p:spPr>
          <a:xfrm>
            <a:off x="1956392" y="1398181"/>
            <a:ext cx="7134446" cy="2870791"/>
          </a:xfrm>
        </p:spPr>
        <p:txBody>
          <a:bodyPr anchor="ctr">
            <a:normAutofit/>
          </a:bodyPr>
          <a:lstStyle>
            <a:lvl1pPr algn="ctr">
              <a:defRPr sz="4800"/>
            </a:lvl1pPr>
          </a:lstStyle>
          <a:p>
            <a:r>
              <a:rPr lang="en-US"/>
              <a:t>Click to edit Master title style</a:t>
            </a:r>
          </a:p>
        </p:txBody>
      </p:sp>
      <p:sp>
        <p:nvSpPr>
          <p:cNvPr id="3" name="Subtitle 2">
            <a:extLst>
              <a:ext uri="{FF2B5EF4-FFF2-40B4-BE49-F238E27FC236}">
                <a16:creationId xmlns:a16="http://schemas.microsoft.com/office/drawing/2014/main" id="{6E989092-15F8-4341-8D94-9E799301C51A}"/>
              </a:ext>
            </a:extLst>
          </p:cNvPr>
          <p:cNvSpPr>
            <a:spLocks noGrp="1"/>
          </p:cNvSpPr>
          <p:nvPr>
            <p:ph type="subTitle" idx="1"/>
          </p:nvPr>
        </p:nvSpPr>
        <p:spPr>
          <a:xfrm>
            <a:off x="6270835" y="5135527"/>
            <a:ext cx="4397164" cy="1057938"/>
          </a:xfrm>
        </p:spPr>
        <p:txBody>
          <a:bodyPr anchor="ctr">
            <a:normAutofit/>
          </a:bodyPr>
          <a:lstStyle>
            <a:lvl1pPr marL="0" indent="0" algn="l">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97328B-E858-4921-99C2-3B0BE1724C6F}"/>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5" name="Footer Placeholder 4">
            <a:extLst>
              <a:ext uri="{FF2B5EF4-FFF2-40B4-BE49-F238E27FC236}">
                <a16:creationId xmlns:a16="http://schemas.microsoft.com/office/drawing/2014/main" id="{ED381296-9B7B-4EF3-89B3-8B33E6070F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C2FE59-6CD1-4D0F-8A06-10CA2D3836CD}"/>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8946352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AC77D-9BA0-4A3B-B823-2059DC3C3D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B811DB-C16F-4CED-97C6-73ABD71F33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E14D3C-7343-4DD7-B816-0D4D66BD61BF}"/>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5" name="Footer Placeholder 4">
            <a:extLst>
              <a:ext uri="{FF2B5EF4-FFF2-40B4-BE49-F238E27FC236}">
                <a16:creationId xmlns:a16="http://schemas.microsoft.com/office/drawing/2014/main" id="{BE2409C8-4D7C-40EE-A12E-59CB555C7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1222D5-7193-4F59-83B4-3C19E8B14952}"/>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1051900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BEFA1-A4AB-4CF4-B02E-57AAED5719D6}"/>
              </a:ext>
            </a:extLst>
          </p:cNvPr>
          <p:cNvSpPr>
            <a:spLocks noGrp="1"/>
          </p:cNvSpPr>
          <p:nvPr>
            <p:ph type="title"/>
          </p:nvPr>
        </p:nvSpPr>
        <p:spPr>
          <a:xfrm>
            <a:off x="1621971" y="1709738"/>
            <a:ext cx="9165772" cy="2963271"/>
          </a:xfrm>
        </p:spPr>
        <p:txBody>
          <a:bodyPr anchor="b"/>
          <a:lstStyle>
            <a:lvl1pPr algn="ctr">
              <a:defRPr sz="6000"/>
            </a:lvl1pPr>
          </a:lstStyle>
          <a:p>
            <a:r>
              <a:rPr lang="en-US"/>
              <a:t>Click to edit Master title style</a:t>
            </a:r>
          </a:p>
        </p:txBody>
      </p:sp>
      <p:sp>
        <p:nvSpPr>
          <p:cNvPr id="3" name="Text Placeholder 2">
            <a:extLst>
              <a:ext uri="{FF2B5EF4-FFF2-40B4-BE49-F238E27FC236}">
                <a16:creationId xmlns:a16="http://schemas.microsoft.com/office/drawing/2014/main" id="{10AB406C-F19A-4393-9AD1-A300A7E452E8}"/>
              </a:ext>
            </a:extLst>
          </p:cNvPr>
          <p:cNvSpPr>
            <a:spLocks noGrp="1"/>
          </p:cNvSpPr>
          <p:nvPr>
            <p:ph type="body" idx="1"/>
          </p:nvPr>
        </p:nvSpPr>
        <p:spPr>
          <a:xfrm>
            <a:off x="1621971" y="4875028"/>
            <a:ext cx="9165772" cy="1052623"/>
          </a:xfrm>
        </p:spPr>
        <p:txBody>
          <a:bodyPr>
            <a:normAutofit/>
          </a:bodyPr>
          <a:lstStyle>
            <a:lvl1pPr marL="0" indent="0" algn="ctr">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7D7AE7-47F6-4023-8D44-8BA1DAB05FF2}"/>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5" name="Footer Placeholder 4">
            <a:extLst>
              <a:ext uri="{FF2B5EF4-FFF2-40B4-BE49-F238E27FC236}">
                <a16:creationId xmlns:a16="http://schemas.microsoft.com/office/drawing/2014/main" id="{57AB32FC-A974-44FC-9804-F871EE51D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9ADE9-F40E-4E3B-AB8D-68CB1F4854A5}"/>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18655500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4D816-3E01-4EFD-AD9C-783D674DA6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F53D69-34A7-451D-A902-5F6CD13343FE}"/>
              </a:ext>
            </a:extLst>
          </p:cNvPr>
          <p:cNvSpPr>
            <a:spLocks noGrp="1"/>
          </p:cNvSpPr>
          <p:nvPr>
            <p:ph sz="half" idx="1"/>
          </p:nvPr>
        </p:nvSpPr>
        <p:spPr>
          <a:xfrm>
            <a:off x="1020722" y="2095500"/>
            <a:ext cx="4999077" cy="39732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6E1E0E2-7D34-48E0-8795-546D2F00E2CF}"/>
              </a:ext>
            </a:extLst>
          </p:cNvPr>
          <p:cNvSpPr>
            <a:spLocks noGrp="1"/>
          </p:cNvSpPr>
          <p:nvPr>
            <p:ph sz="half" idx="2"/>
          </p:nvPr>
        </p:nvSpPr>
        <p:spPr>
          <a:xfrm>
            <a:off x="6281056" y="2095500"/>
            <a:ext cx="5072743" cy="39732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005476-6B6D-4BA3-919B-5335D6429852}"/>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6" name="Footer Placeholder 5">
            <a:extLst>
              <a:ext uri="{FF2B5EF4-FFF2-40B4-BE49-F238E27FC236}">
                <a16:creationId xmlns:a16="http://schemas.microsoft.com/office/drawing/2014/main" id="{F5DB6D41-07E2-4F6D-BB39-217957FE76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E0CA9C-BFED-484F-B765-EA8CE4B4B783}"/>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5309841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74AD2-5208-4201-90A7-F961876195F8}"/>
              </a:ext>
            </a:extLst>
          </p:cNvPr>
          <p:cNvSpPr>
            <a:spLocks noGrp="1"/>
          </p:cNvSpPr>
          <p:nvPr>
            <p:ph type="title"/>
          </p:nvPr>
        </p:nvSpPr>
        <p:spPr>
          <a:xfrm>
            <a:off x="1028700" y="702129"/>
            <a:ext cx="10326688" cy="1125675"/>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A3FF53-BE24-42E9-BA12-BC5863CBFF1B}"/>
              </a:ext>
            </a:extLst>
          </p:cNvPr>
          <p:cNvSpPr>
            <a:spLocks noGrp="1"/>
          </p:cNvSpPr>
          <p:nvPr>
            <p:ph type="body" idx="1"/>
          </p:nvPr>
        </p:nvSpPr>
        <p:spPr>
          <a:xfrm>
            <a:off x="1028700" y="1827804"/>
            <a:ext cx="4968875"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A84776-6678-4D27-9BE9-5D83FC9E884F}"/>
              </a:ext>
            </a:extLst>
          </p:cNvPr>
          <p:cNvSpPr>
            <a:spLocks noGrp="1"/>
          </p:cNvSpPr>
          <p:nvPr>
            <p:ph sz="half" idx="2"/>
          </p:nvPr>
        </p:nvSpPr>
        <p:spPr>
          <a:xfrm>
            <a:off x="1028700" y="2642191"/>
            <a:ext cx="4968875" cy="3402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8BCA2E2-5B30-43B4-8FCD-23015451F221}"/>
              </a:ext>
            </a:extLst>
          </p:cNvPr>
          <p:cNvSpPr>
            <a:spLocks noGrp="1"/>
          </p:cNvSpPr>
          <p:nvPr>
            <p:ph type="body" sz="quarter" idx="3"/>
          </p:nvPr>
        </p:nvSpPr>
        <p:spPr>
          <a:xfrm>
            <a:off x="6281054" y="1827804"/>
            <a:ext cx="5087034"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A7B7A1-E670-4E7E-AEBA-340893DE8EE5}"/>
              </a:ext>
            </a:extLst>
          </p:cNvPr>
          <p:cNvSpPr>
            <a:spLocks noGrp="1"/>
          </p:cNvSpPr>
          <p:nvPr>
            <p:ph sz="quarter" idx="4"/>
          </p:nvPr>
        </p:nvSpPr>
        <p:spPr>
          <a:xfrm>
            <a:off x="6281054" y="2642191"/>
            <a:ext cx="5087034" cy="3402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44D3AE-982A-4CC3-8456-4D4B0E35D993}"/>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8" name="Footer Placeholder 7">
            <a:extLst>
              <a:ext uri="{FF2B5EF4-FFF2-40B4-BE49-F238E27FC236}">
                <a16:creationId xmlns:a16="http://schemas.microsoft.com/office/drawing/2014/main" id="{56FE3087-09F9-4436-8236-8693EA4984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8413CB-0E24-4F96-AF8C-EE269ACCE783}"/>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8591225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155CAD1C-D319-4A48-8DF9-50699231C977}"/>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4" name="Footer Placeholder 3">
            <a:extLst>
              <a:ext uri="{FF2B5EF4-FFF2-40B4-BE49-F238E27FC236}">
                <a16:creationId xmlns:a16="http://schemas.microsoft.com/office/drawing/2014/main" id="{FE3D0181-83E0-4AB1-B372-24D6C075B0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50352C-6317-4DD0-84C4-AE7DDAC55F0A}"/>
              </a:ext>
            </a:extLst>
          </p:cNvPr>
          <p:cNvSpPr>
            <a:spLocks noGrp="1"/>
          </p:cNvSpPr>
          <p:nvPr>
            <p:ph type="sldNum" sz="quarter" idx="12"/>
          </p:nvPr>
        </p:nvSpPr>
        <p:spPr/>
        <p:txBody>
          <a:bodyPr/>
          <a:lstStyle/>
          <a:p>
            <a:fld id="{7C7FAD9F-AEE9-406E-B720-57D2B9DB2816}" type="slidenum">
              <a:rPr lang="en-US" smtClean="0"/>
              <a:t>‹#›</a:t>
            </a:fld>
            <a:endParaRPr lang="en-US"/>
          </a:p>
        </p:txBody>
      </p:sp>
      <p:sp>
        <p:nvSpPr>
          <p:cNvPr id="6" name="Freeform: Shape 5">
            <a:extLst>
              <a:ext uri="{FF2B5EF4-FFF2-40B4-BE49-F238E27FC236}">
                <a16:creationId xmlns:a16="http://schemas.microsoft.com/office/drawing/2014/main" id="{48F340C5-9EBB-43D9-91F5-F767DBD59BBF}"/>
              </a:ext>
              <a:ext uri="{C183D7F6-B498-43B3-948B-1728B52AA6E4}">
                <adec:decorative xmlns:adec="http://schemas.microsoft.com/office/drawing/2017/decorative" val="1"/>
              </a:ext>
            </a:extLst>
          </p:cNvPr>
          <p:cNvSpPr/>
          <p:nvPr/>
        </p:nvSpPr>
        <p:spPr>
          <a:xfrm rot="492880">
            <a:off x="2401240" y="1130240"/>
            <a:ext cx="8982171" cy="5009917"/>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 name="connsiteX0" fmla="*/ 410902 w 1087836"/>
              <a:gd name="connsiteY0" fmla="*/ 719810 h 719810"/>
              <a:gd name="connsiteX1" fmla="*/ 556253 w 1087836"/>
              <a:gd name="connsiteY1" fmla="*/ 631133 h 719810"/>
              <a:gd name="connsiteX2" fmla="*/ 947069 w 1087836"/>
              <a:gd name="connsiteY2" fmla="*/ 542739 h 719810"/>
              <a:gd name="connsiteX3" fmla="*/ 1080795 w 1087836"/>
              <a:gd name="connsiteY3" fmla="*/ 251657 h 719810"/>
              <a:gd name="connsiteX4" fmla="*/ 800760 w 1087836"/>
              <a:gd name="connsiteY4" fmla="*/ 6 h 719810"/>
              <a:gd name="connsiteX5" fmla="*/ 5261 w 1087836"/>
              <a:gd name="connsiteY5" fmla="*/ 248982 h 719810"/>
              <a:gd name="connsiteX6" fmla="*/ 343560 w 1087836"/>
              <a:gd name="connsiteY6" fmla="*/ 645039 h 719810"/>
              <a:gd name="connsiteX7" fmla="*/ 410902 w 1087836"/>
              <a:gd name="connsiteY7" fmla="*/ 719810 h 719810"/>
              <a:gd name="connsiteX0" fmla="*/ 412791 w 1089725"/>
              <a:gd name="connsiteY0" fmla="*/ 726835 h 726835"/>
              <a:gd name="connsiteX1" fmla="*/ 558142 w 1089725"/>
              <a:gd name="connsiteY1" fmla="*/ 638158 h 726835"/>
              <a:gd name="connsiteX2" fmla="*/ 948958 w 1089725"/>
              <a:gd name="connsiteY2" fmla="*/ 549764 h 726835"/>
              <a:gd name="connsiteX3" fmla="*/ 1082684 w 1089725"/>
              <a:gd name="connsiteY3" fmla="*/ 258682 h 726835"/>
              <a:gd name="connsiteX4" fmla="*/ 802649 w 1089725"/>
              <a:gd name="connsiteY4" fmla="*/ 7031 h 726835"/>
              <a:gd name="connsiteX5" fmla="*/ 171027 w 1089725"/>
              <a:gd name="connsiteY5" fmla="*/ 85967 h 726835"/>
              <a:gd name="connsiteX6" fmla="*/ 7150 w 1089725"/>
              <a:gd name="connsiteY6" fmla="*/ 256007 h 726835"/>
              <a:gd name="connsiteX7" fmla="*/ 345449 w 1089725"/>
              <a:gd name="connsiteY7" fmla="*/ 652064 h 726835"/>
              <a:gd name="connsiteX8" fmla="*/ 412791 w 1089725"/>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7340 w 1084274"/>
              <a:gd name="connsiteY0" fmla="*/ 726835 h 726835"/>
              <a:gd name="connsiteX1" fmla="*/ 552691 w 1084274"/>
              <a:gd name="connsiteY1" fmla="*/ 638158 h 726835"/>
              <a:gd name="connsiteX2" fmla="*/ 943507 w 1084274"/>
              <a:gd name="connsiteY2" fmla="*/ 549764 h 726835"/>
              <a:gd name="connsiteX3" fmla="*/ 1077233 w 1084274"/>
              <a:gd name="connsiteY3" fmla="*/ 258682 h 726835"/>
              <a:gd name="connsiteX4" fmla="*/ 797198 w 1084274"/>
              <a:gd name="connsiteY4" fmla="*/ 7031 h 726835"/>
              <a:gd name="connsiteX5" fmla="*/ 165576 w 1084274"/>
              <a:gd name="connsiteY5" fmla="*/ 85967 h 726835"/>
              <a:gd name="connsiteX6" fmla="*/ 5798 w 1084274"/>
              <a:gd name="connsiteY6" fmla="*/ 285590 h 726835"/>
              <a:gd name="connsiteX7" fmla="*/ 339998 w 1084274"/>
              <a:gd name="connsiteY7" fmla="*/ 652064 h 726835"/>
              <a:gd name="connsiteX8" fmla="*/ 407340 w 1084274"/>
              <a:gd name="connsiteY8" fmla="*/ 726835 h 726835"/>
              <a:gd name="connsiteX0" fmla="*/ 405193 w 1082127"/>
              <a:gd name="connsiteY0" fmla="*/ 726835 h 726835"/>
              <a:gd name="connsiteX1" fmla="*/ 550544 w 1082127"/>
              <a:gd name="connsiteY1" fmla="*/ 638158 h 726835"/>
              <a:gd name="connsiteX2" fmla="*/ 941360 w 1082127"/>
              <a:gd name="connsiteY2" fmla="*/ 549764 h 726835"/>
              <a:gd name="connsiteX3" fmla="*/ 1075086 w 1082127"/>
              <a:gd name="connsiteY3" fmla="*/ 258682 h 726835"/>
              <a:gd name="connsiteX4" fmla="*/ 795051 w 1082127"/>
              <a:gd name="connsiteY4" fmla="*/ 7031 h 726835"/>
              <a:gd name="connsiteX5" fmla="*/ 163429 w 1082127"/>
              <a:gd name="connsiteY5" fmla="*/ 85967 h 726835"/>
              <a:gd name="connsiteX6" fmla="*/ 5959 w 1082127"/>
              <a:gd name="connsiteY6" fmla="*/ 336874 h 726835"/>
              <a:gd name="connsiteX7" fmla="*/ 337851 w 1082127"/>
              <a:gd name="connsiteY7" fmla="*/ 652064 h 726835"/>
              <a:gd name="connsiteX8" fmla="*/ 405193 w 1082127"/>
              <a:gd name="connsiteY8" fmla="*/ 726835 h 726835"/>
              <a:gd name="connsiteX0" fmla="*/ 405097 w 1082031"/>
              <a:gd name="connsiteY0" fmla="*/ 727553 h 727553"/>
              <a:gd name="connsiteX1" fmla="*/ 550448 w 1082031"/>
              <a:gd name="connsiteY1" fmla="*/ 638876 h 727553"/>
              <a:gd name="connsiteX2" fmla="*/ 941264 w 1082031"/>
              <a:gd name="connsiteY2" fmla="*/ 550482 h 727553"/>
              <a:gd name="connsiteX3" fmla="*/ 1074990 w 1082031"/>
              <a:gd name="connsiteY3" fmla="*/ 259400 h 727553"/>
              <a:gd name="connsiteX4" fmla="*/ 794955 w 1082031"/>
              <a:gd name="connsiteY4" fmla="*/ 7749 h 727553"/>
              <a:gd name="connsiteX5" fmla="*/ 164686 w 1082031"/>
              <a:gd name="connsiteY5" fmla="*/ 81610 h 727553"/>
              <a:gd name="connsiteX6" fmla="*/ 5863 w 1082031"/>
              <a:gd name="connsiteY6" fmla="*/ 337592 h 727553"/>
              <a:gd name="connsiteX7" fmla="*/ 337755 w 1082031"/>
              <a:gd name="connsiteY7" fmla="*/ 652782 h 727553"/>
              <a:gd name="connsiteX8" fmla="*/ 405097 w 1082031"/>
              <a:gd name="connsiteY8" fmla="*/ 727553 h 727553"/>
              <a:gd name="connsiteX0" fmla="*/ 427815 w 1104749"/>
              <a:gd name="connsiteY0" fmla="*/ 727553 h 727553"/>
              <a:gd name="connsiteX1" fmla="*/ 573166 w 1104749"/>
              <a:gd name="connsiteY1" fmla="*/ 638876 h 727553"/>
              <a:gd name="connsiteX2" fmla="*/ 963982 w 1104749"/>
              <a:gd name="connsiteY2" fmla="*/ 550482 h 727553"/>
              <a:gd name="connsiteX3" fmla="*/ 1097708 w 1104749"/>
              <a:gd name="connsiteY3" fmla="*/ 259400 h 727553"/>
              <a:gd name="connsiteX4" fmla="*/ 817673 w 1104749"/>
              <a:gd name="connsiteY4" fmla="*/ 7749 h 727553"/>
              <a:gd name="connsiteX5" fmla="*/ 187404 w 1104749"/>
              <a:gd name="connsiteY5" fmla="*/ 81610 h 727553"/>
              <a:gd name="connsiteX6" fmla="*/ 4537 w 1104749"/>
              <a:gd name="connsiteY6" fmla="*/ 344274 h 727553"/>
              <a:gd name="connsiteX7" fmla="*/ 360473 w 1104749"/>
              <a:gd name="connsiteY7" fmla="*/ 652782 h 727553"/>
              <a:gd name="connsiteX8" fmla="*/ 427815 w 1104749"/>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37503 w 1114437"/>
              <a:gd name="connsiteY0" fmla="*/ 727553 h 727553"/>
              <a:gd name="connsiteX1" fmla="*/ 582854 w 1114437"/>
              <a:gd name="connsiteY1" fmla="*/ 638876 h 727553"/>
              <a:gd name="connsiteX2" fmla="*/ 973670 w 1114437"/>
              <a:gd name="connsiteY2" fmla="*/ 550482 h 727553"/>
              <a:gd name="connsiteX3" fmla="*/ 1107396 w 1114437"/>
              <a:gd name="connsiteY3" fmla="*/ 259400 h 727553"/>
              <a:gd name="connsiteX4" fmla="*/ 827361 w 1114437"/>
              <a:gd name="connsiteY4" fmla="*/ 7749 h 727553"/>
              <a:gd name="connsiteX5" fmla="*/ 197092 w 1114437"/>
              <a:gd name="connsiteY5" fmla="*/ 81610 h 727553"/>
              <a:gd name="connsiteX6" fmla="*/ 0 w 1114437"/>
              <a:gd name="connsiteY6" fmla="*/ 341962 h 727553"/>
              <a:gd name="connsiteX7" fmla="*/ 370161 w 1114437"/>
              <a:gd name="connsiteY7" fmla="*/ 652782 h 727553"/>
              <a:gd name="connsiteX8" fmla="*/ 437503 w 1114437"/>
              <a:gd name="connsiteY8" fmla="*/ 727553 h 727553"/>
              <a:gd name="connsiteX0" fmla="*/ 463684 w 1140618"/>
              <a:gd name="connsiteY0" fmla="*/ 727553 h 727553"/>
              <a:gd name="connsiteX1" fmla="*/ 609035 w 1140618"/>
              <a:gd name="connsiteY1" fmla="*/ 638876 h 727553"/>
              <a:gd name="connsiteX2" fmla="*/ 999851 w 1140618"/>
              <a:gd name="connsiteY2" fmla="*/ 550482 h 727553"/>
              <a:gd name="connsiteX3" fmla="*/ 1133577 w 1140618"/>
              <a:gd name="connsiteY3" fmla="*/ 259400 h 727553"/>
              <a:gd name="connsiteX4" fmla="*/ 853542 w 1140618"/>
              <a:gd name="connsiteY4" fmla="*/ 7749 h 727553"/>
              <a:gd name="connsiteX5" fmla="*/ 223273 w 1140618"/>
              <a:gd name="connsiteY5" fmla="*/ 81610 h 727553"/>
              <a:gd name="connsiteX6" fmla="*/ 0 w 1140618"/>
              <a:gd name="connsiteY6" fmla="*/ 343816 h 727553"/>
              <a:gd name="connsiteX7" fmla="*/ 396342 w 1140618"/>
              <a:gd name="connsiteY7" fmla="*/ 652782 h 727553"/>
              <a:gd name="connsiteX8" fmla="*/ 463684 w 1140618"/>
              <a:gd name="connsiteY8" fmla="*/ 727553 h 727553"/>
              <a:gd name="connsiteX0" fmla="*/ 463684 w 1140714"/>
              <a:gd name="connsiteY0" fmla="*/ 719277 h 719277"/>
              <a:gd name="connsiteX1" fmla="*/ 609035 w 1140714"/>
              <a:gd name="connsiteY1" fmla="*/ 630600 h 719277"/>
              <a:gd name="connsiteX2" fmla="*/ 999851 w 1140714"/>
              <a:gd name="connsiteY2" fmla="*/ 542206 h 719277"/>
              <a:gd name="connsiteX3" fmla="*/ 1133577 w 1140714"/>
              <a:gd name="connsiteY3" fmla="*/ 251124 h 719277"/>
              <a:gd name="connsiteX4" fmla="*/ 852002 w 1140714"/>
              <a:gd name="connsiteY4" fmla="*/ 8636 h 719277"/>
              <a:gd name="connsiteX5" fmla="*/ 223273 w 1140714"/>
              <a:gd name="connsiteY5" fmla="*/ 73334 h 719277"/>
              <a:gd name="connsiteX6" fmla="*/ 0 w 1140714"/>
              <a:gd name="connsiteY6" fmla="*/ 335540 h 719277"/>
              <a:gd name="connsiteX7" fmla="*/ 396342 w 1140714"/>
              <a:gd name="connsiteY7" fmla="*/ 644506 h 719277"/>
              <a:gd name="connsiteX8" fmla="*/ 463684 w 1140714"/>
              <a:gd name="connsiteY8" fmla="*/ 719277 h 719277"/>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6732"/>
              <a:gd name="connsiteY0" fmla="*/ 721380 h 721380"/>
              <a:gd name="connsiteX1" fmla="*/ 610575 w 1136732"/>
              <a:gd name="connsiteY1" fmla="*/ 643699 h 721380"/>
              <a:gd name="connsiteX2" fmla="*/ 999851 w 1136732"/>
              <a:gd name="connsiteY2" fmla="*/ 544309 h 721380"/>
              <a:gd name="connsiteX3" fmla="*/ 1133577 w 1136732"/>
              <a:gd name="connsiteY3" fmla="*/ 253227 h 721380"/>
              <a:gd name="connsiteX4" fmla="*/ 852002 w 1136732"/>
              <a:gd name="connsiteY4" fmla="*/ 10739 h 721380"/>
              <a:gd name="connsiteX5" fmla="*/ 223273 w 1136732"/>
              <a:gd name="connsiteY5" fmla="*/ 64441 h 721380"/>
              <a:gd name="connsiteX6" fmla="*/ 0 w 1136732"/>
              <a:gd name="connsiteY6" fmla="*/ 337643 h 721380"/>
              <a:gd name="connsiteX7" fmla="*/ 396342 w 1136732"/>
              <a:gd name="connsiteY7" fmla="*/ 646609 h 721380"/>
              <a:gd name="connsiteX8" fmla="*/ 463684 w 1136732"/>
              <a:gd name="connsiteY8" fmla="*/ 721380 h 721380"/>
              <a:gd name="connsiteX0" fmla="*/ 463684 w 1121891"/>
              <a:gd name="connsiteY0" fmla="*/ 721255 h 721255"/>
              <a:gd name="connsiteX1" fmla="*/ 610575 w 1121891"/>
              <a:gd name="connsiteY1" fmla="*/ 643574 h 721255"/>
              <a:gd name="connsiteX2" fmla="*/ 999851 w 1121891"/>
              <a:gd name="connsiteY2" fmla="*/ 544184 h 721255"/>
              <a:gd name="connsiteX3" fmla="*/ 1118177 w 1121891"/>
              <a:gd name="connsiteY3" fmla="*/ 251269 h 721255"/>
              <a:gd name="connsiteX4" fmla="*/ 852002 w 1121891"/>
              <a:gd name="connsiteY4" fmla="*/ 10614 h 721255"/>
              <a:gd name="connsiteX5" fmla="*/ 223273 w 1121891"/>
              <a:gd name="connsiteY5" fmla="*/ 64316 h 721255"/>
              <a:gd name="connsiteX6" fmla="*/ 0 w 1121891"/>
              <a:gd name="connsiteY6" fmla="*/ 337518 h 721255"/>
              <a:gd name="connsiteX7" fmla="*/ 396342 w 1121891"/>
              <a:gd name="connsiteY7" fmla="*/ 646484 h 721255"/>
              <a:gd name="connsiteX8" fmla="*/ 463684 w 1121891"/>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354"/>
              <a:gd name="connsiteY0" fmla="*/ 721255 h 721255"/>
              <a:gd name="connsiteX1" fmla="*/ 610575 w 1123354"/>
              <a:gd name="connsiteY1" fmla="*/ 643574 h 721255"/>
              <a:gd name="connsiteX2" fmla="*/ 999851 w 1123354"/>
              <a:gd name="connsiteY2" fmla="*/ 549682 h 721255"/>
              <a:gd name="connsiteX3" fmla="*/ 1118177 w 1123354"/>
              <a:gd name="connsiteY3" fmla="*/ 251269 h 721255"/>
              <a:gd name="connsiteX4" fmla="*/ 852002 w 1123354"/>
              <a:gd name="connsiteY4" fmla="*/ 10614 h 721255"/>
              <a:gd name="connsiteX5" fmla="*/ 223273 w 1123354"/>
              <a:gd name="connsiteY5" fmla="*/ 64316 h 721255"/>
              <a:gd name="connsiteX6" fmla="*/ 0 w 1123354"/>
              <a:gd name="connsiteY6" fmla="*/ 337518 h 721255"/>
              <a:gd name="connsiteX7" fmla="*/ 396342 w 1123354"/>
              <a:gd name="connsiteY7" fmla="*/ 646484 h 721255"/>
              <a:gd name="connsiteX8" fmla="*/ 463684 w 1123354"/>
              <a:gd name="connsiteY8" fmla="*/ 721255 h 721255"/>
              <a:gd name="connsiteX0" fmla="*/ 411324 w 1070994"/>
              <a:gd name="connsiteY0" fmla="*/ 721255 h 721255"/>
              <a:gd name="connsiteX1" fmla="*/ 558215 w 1070994"/>
              <a:gd name="connsiteY1" fmla="*/ 643574 h 721255"/>
              <a:gd name="connsiteX2" fmla="*/ 947491 w 1070994"/>
              <a:gd name="connsiteY2" fmla="*/ 549682 h 721255"/>
              <a:gd name="connsiteX3" fmla="*/ 1065817 w 1070994"/>
              <a:gd name="connsiteY3" fmla="*/ 251269 h 721255"/>
              <a:gd name="connsiteX4" fmla="*/ 799642 w 1070994"/>
              <a:gd name="connsiteY4" fmla="*/ 10614 h 721255"/>
              <a:gd name="connsiteX5" fmla="*/ 170913 w 1070994"/>
              <a:gd name="connsiteY5" fmla="*/ 64316 h 721255"/>
              <a:gd name="connsiteX6" fmla="*/ 0 w 1070994"/>
              <a:gd name="connsiteY6" fmla="*/ 339351 h 721255"/>
              <a:gd name="connsiteX7" fmla="*/ 343982 w 1070994"/>
              <a:gd name="connsiteY7" fmla="*/ 646484 h 721255"/>
              <a:gd name="connsiteX8" fmla="*/ 411324 w 107099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3864 h 723864"/>
              <a:gd name="connsiteX1" fmla="*/ 538195 w 1050974"/>
              <a:gd name="connsiteY1" fmla="*/ 646183 h 723864"/>
              <a:gd name="connsiteX2" fmla="*/ 927471 w 1050974"/>
              <a:gd name="connsiteY2" fmla="*/ 552291 h 723864"/>
              <a:gd name="connsiteX3" fmla="*/ 1045797 w 1050974"/>
              <a:gd name="connsiteY3" fmla="*/ 253878 h 723864"/>
              <a:gd name="connsiteX4" fmla="*/ 779622 w 1050974"/>
              <a:gd name="connsiteY4" fmla="*/ 13223 h 723864"/>
              <a:gd name="connsiteX5" fmla="*/ 201713 w 1050974"/>
              <a:gd name="connsiteY5" fmla="*/ 55929 h 723864"/>
              <a:gd name="connsiteX6" fmla="*/ 0 w 1050974"/>
              <a:gd name="connsiteY6" fmla="*/ 341960 h 723864"/>
              <a:gd name="connsiteX7" fmla="*/ 323962 w 1050974"/>
              <a:gd name="connsiteY7" fmla="*/ 649093 h 723864"/>
              <a:gd name="connsiteX8" fmla="*/ 391304 w 1050974"/>
              <a:gd name="connsiteY8" fmla="*/ 723864 h 723864"/>
              <a:gd name="connsiteX0" fmla="*/ 391304 w 1050974"/>
              <a:gd name="connsiteY0" fmla="*/ 722931 h 722931"/>
              <a:gd name="connsiteX1" fmla="*/ 538195 w 1050974"/>
              <a:gd name="connsiteY1" fmla="*/ 645250 h 722931"/>
              <a:gd name="connsiteX2" fmla="*/ 927471 w 1050974"/>
              <a:gd name="connsiteY2" fmla="*/ 551358 h 722931"/>
              <a:gd name="connsiteX3" fmla="*/ 1045797 w 1050974"/>
              <a:gd name="connsiteY3" fmla="*/ 252945 h 722931"/>
              <a:gd name="connsiteX4" fmla="*/ 779622 w 1050974"/>
              <a:gd name="connsiteY4" fmla="*/ 12290 h 722931"/>
              <a:gd name="connsiteX5" fmla="*/ 215573 w 1050974"/>
              <a:gd name="connsiteY5" fmla="*/ 58661 h 722931"/>
              <a:gd name="connsiteX6" fmla="*/ 0 w 1050974"/>
              <a:gd name="connsiteY6" fmla="*/ 341027 h 722931"/>
              <a:gd name="connsiteX7" fmla="*/ 323962 w 1050974"/>
              <a:gd name="connsiteY7" fmla="*/ 648160 h 722931"/>
              <a:gd name="connsiteX8" fmla="*/ 391304 w 1050974"/>
              <a:gd name="connsiteY8" fmla="*/ 722931 h 722931"/>
              <a:gd name="connsiteX0" fmla="*/ 382064 w 1041734"/>
              <a:gd name="connsiteY0" fmla="*/ 722931 h 722931"/>
              <a:gd name="connsiteX1" fmla="*/ 528955 w 1041734"/>
              <a:gd name="connsiteY1" fmla="*/ 645250 h 722931"/>
              <a:gd name="connsiteX2" fmla="*/ 918231 w 1041734"/>
              <a:gd name="connsiteY2" fmla="*/ 551358 h 722931"/>
              <a:gd name="connsiteX3" fmla="*/ 1036557 w 1041734"/>
              <a:gd name="connsiteY3" fmla="*/ 252945 h 722931"/>
              <a:gd name="connsiteX4" fmla="*/ 770382 w 1041734"/>
              <a:gd name="connsiteY4" fmla="*/ 12290 h 722931"/>
              <a:gd name="connsiteX5" fmla="*/ 206333 w 1041734"/>
              <a:gd name="connsiteY5" fmla="*/ 58661 h 722931"/>
              <a:gd name="connsiteX6" fmla="*/ 0 w 1041734"/>
              <a:gd name="connsiteY6" fmla="*/ 342860 h 722931"/>
              <a:gd name="connsiteX7" fmla="*/ 314722 w 1041734"/>
              <a:gd name="connsiteY7" fmla="*/ 648160 h 722931"/>
              <a:gd name="connsiteX8" fmla="*/ 382064 w 1041734"/>
              <a:gd name="connsiteY8" fmla="*/ 722931 h 722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734" h="722931">
                <a:moveTo>
                  <a:pt x="382064" y="722931"/>
                </a:moveTo>
                <a:cubicBezTo>
                  <a:pt x="406019" y="660055"/>
                  <a:pt x="439594" y="666515"/>
                  <a:pt x="528955" y="645250"/>
                </a:cubicBezTo>
                <a:cubicBezTo>
                  <a:pt x="618316" y="623985"/>
                  <a:pt x="833631" y="616742"/>
                  <a:pt x="918231" y="551358"/>
                </a:cubicBezTo>
                <a:cubicBezTo>
                  <a:pt x="1002831" y="485974"/>
                  <a:pt x="1059658" y="370279"/>
                  <a:pt x="1036557" y="252945"/>
                </a:cubicBezTo>
                <a:cubicBezTo>
                  <a:pt x="1013456" y="135611"/>
                  <a:pt x="908753" y="44671"/>
                  <a:pt x="770382" y="12290"/>
                </a:cubicBezTo>
                <a:cubicBezTo>
                  <a:pt x="632011" y="-20091"/>
                  <a:pt x="338916" y="17165"/>
                  <a:pt x="206333" y="58661"/>
                </a:cubicBezTo>
                <a:cubicBezTo>
                  <a:pt x="73750" y="100157"/>
                  <a:pt x="1822" y="199023"/>
                  <a:pt x="0" y="342860"/>
                </a:cubicBezTo>
                <a:cubicBezTo>
                  <a:pt x="27105" y="498943"/>
                  <a:pt x="87932" y="573770"/>
                  <a:pt x="314722" y="648160"/>
                </a:cubicBezTo>
                <a:cubicBezTo>
                  <a:pt x="367872" y="666162"/>
                  <a:pt x="382064" y="722931"/>
                  <a:pt x="382064" y="722931"/>
                </a:cubicBezTo>
                <a:close/>
              </a:path>
            </a:pathLst>
          </a:custGeom>
          <a:solidFill>
            <a:schemeClr val="bg1"/>
          </a:solidFill>
          <a:ln w="190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89ECC812-F2A9-46D4-9B78-6659C68ED4EE}"/>
              </a:ext>
            </a:extLst>
          </p:cNvPr>
          <p:cNvSpPr>
            <a:spLocks noGrp="1"/>
          </p:cNvSpPr>
          <p:nvPr>
            <p:ph type="title"/>
          </p:nvPr>
        </p:nvSpPr>
        <p:spPr>
          <a:xfrm>
            <a:off x="3412671" y="1932214"/>
            <a:ext cx="6966858" cy="3091544"/>
          </a:xfrm>
        </p:spPr>
        <p:txBody>
          <a:bodyPr/>
          <a:lstStyle>
            <a:lvl1pPr algn="ctr">
              <a:defRPr/>
            </a:lvl1pPr>
          </a:lstStyle>
          <a:p>
            <a:r>
              <a:rPr lang="en-US"/>
              <a:t>Click to edit Master title style</a:t>
            </a:r>
          </a:p>
        </p:txBody>
      </p:sp>
      <p:sp>
        <p:nvSpPr>
          <p:cNvPr id="7" name="Freeform: Shape 6">
            <a:extLst>
              <a:ext uri="{FF2B5EF4-FFF2-40B4-BE49-F238E27FC236}">
                <a16:creationId xmlns:a16="http://schemas.microsoft.com/office/drawing/2014/main" id="{B7A37F60-69E7-41AC-BC9A-9DBC3B577269}"/>
              </a:ext>
              <a:ext uri="{C183D7F6-B498-43B3-948B-1728B52AA6E4}">
                <adec:decorative xmlns:adec="http://schemas.microsoft.com/office/drawing/2017/decorative" val="1"/>
              </a:ext>
            </a:extLst>
          </p:cNvPr>
          <p:cNvSpPr/>
          <p:nvPr/>
        </p:nvSpPr>
        <p:spPr>
          <a:xfrm rot="492880">
            <a:off x="2455668" y="1103025"/>
            <a:ext cx="8982171" cy="5009917"/>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 name="connsiteX0" fmla="*/ 410902 w 1087836"/>
              <a:gd name="connsiteY0" fmla="*/ 719810 h 719810"/>
              <a:gd name="connsiteX1" fmla="*/ 556253 w 1087836"/>
              <a:gd name="connsiteY1" fmla="*/ 631133 h 719810"/>
              <a:gd name="connsiteX2" fmla="*/ 947069 w 1087836"/>
              <a:gd name="connsiteY2" fmla="*/ 542739 h 719810"/>
              <a:gd name="connsiteX3" fmla="*/ 1080795 w 1087836"/>
              <a:gd name="connsiteY3" fmla="*/ 251657 h 719810"/>
              <a:gd name="connsiteX4" fmla="*/ 800760 w 1087836"/>
              <a:gd name="connsiteY4" fmla="*/ 6 h 719810"/>
              <a:gd name="connsiteX5" fmla="*/ 5261 w 1087836"/>
              <a:gd name="connsiteY5" fmla="*/ 248982 h 719810"/>
              <a:gd name="connsiteX6" fmla="*/ 343560 w 1087836"/>
              <a:gd name="connsiteY6" fmla="*/ 645039 h 719810"/>
              <a:gd name="connsiteX7" fmla="*/ 410902 w 1087836"/>
              <a:gd name="connsiteY7" fmla="*/ 719810 h 719810"/>
              <a:gd name="connsiteX0" fmla="*/ 412791 w 1089725"/>
              <a:gd name="connsiteY0" fmla="*/ 726835 h 726835"/>
              <a:gd name="connsiteX1" fmla="*/ 558142 w 1089725"/>
              <a:gd name="connsiteY1" fmla="*/ 638158 h 726835"/>
              <a:gd name="connsiteX2" fmla="*/ 948958 w 1089725"/>
              <a:gd name="connsiteY2" fmla="*/ 549764 h 726835"/>
              <a:gd name="connsiteX3" fmla="*/ 1082684 w 1089725"/>
              <a:gd name="connsiteY3" fmla="*/ 258682 h 726835"/>
              <a:gd name="connsiteX4" fmla="*/ 802649 w 1089725"/>
              <a:gd name="connsiteY4" fmla="*/ 7031 h 726835"/>
              <a:gd name="connsiteX5" fmla="*/ 171027 w 1089725"/>
              <a:gd name="connsiteY5" fmla="*/ 85967 h 726835"/>
              <a:gd name="connsiteX6" fmla="*/ 7150 w 1089725"/>
              <a:gd name="connsiteY6" fmla="*/ 256007 h 726835"/>
              <a:gd name="connsiteX7" fmla="*/ 345449 w 1089725"/>
              <a:gd name="connsiteY7" fmla="*/ 652064 h 726835"/>
              <a:gd name="connsiteX8" fmla="*/ 412791 w 1089725"/>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7340 w 1084274"/>
              <a:gd name="connsiteY0" fmla="*/ 726835 h 726835"/>
              <a:gd name="connsiteX1" fmla="*/ 552691 w 1084274"/>
              <a:gd name="connsiteY1" fmla="*/ 638158 h 726835"/>
              <a:gd name="connsiteX2" fmla="*/ 943507 w 1084274"/>
              <a:gd name="connsiteY2" fmla="*/ 549764 h 726835"/>
              <a:gd name="connsiteX3" fmla="*/ 1077233 w 1084274"/>
              <a:gd name="connsiteY3" fmla="*/ 258682 h 726835"/>
              <a:gd name="connsiteX4" fmla="*/ 797198 w 1084274"/>
              <a:gd name="connsiteY4" fmla="*/ 7031 h 726835"/>
              <a:gd name="connsiteX5" fmla="*/ 165576 w 1084274"/>
              <a:gd name="connsiteY5" fmla="*/ 85967 h 726835"/>
              <a:gd name="connsiteX6" fmla="*/ 5798 w 1084274"/>
              <a:gd name="connsiteY6" fmla="*/ 285590 h 726835"/>
              <a:gd name="connsiteX7" fmla="*/ 339998 w 1084274"/>
              <a:gd name="connsiteY7" fmla="*/ 652064 h 726835"/>
              <a:gd name="connsiteX8" fmla="*/ 407340 w 1084274"/>
              <a:gd name="connsiteY8" fmla="*/ 726835 h 726835"/>
              <a:gd name="connsiteX0" fmla="*/ 405193 w 1082127"/>
              <a:gd name="connsiteY0" fmla="*/ 726835 h 726835"/>
              <a:gd name="connsiteX1" fmla="*/ 550544 w 1082127"/>
              <a:gd name="connsiteY1" fmla="*/ 638158 h 726835"/>
              <a:gd name="connsiteX2" fmla="*/ 941360 w 1082127"/>
              <a:gd name="connsiteY2" fmla="*/ 549764 h 726835"/>
              <a:gd name="connsiteX3" fmla="*/ 1075086 w 1082127"/>
              <a:gd name="connsiteY3" fmla="*/ 258682 h 726835"/>
              <a:gd name="connsiteX4" fmla="*/ 795051 w 1082127"/>
              <a:gd name="connsiteY4" fmla="*/ 7031 h 726835"/>
              <a:gd name="connsiteX5" fmla="*/ 163429 w 1082127"/>
              <a:gd name="connsiteY5" fmla="*/ 85967 h 726835"/>
              <a:gd name="connsiteX6" fmla="*/ 5959 w 1082127"/>
              <a:gd name="connsiteY6" fmla="*/ 336874 h 726835"/>
              <a:gd name="connsiteX7" fmla="*/ 337851 w 1082127"/>
              <a:gd name="connsiteY7" fmla="*/ 652064 h 726835"/>
              <a:gd name="connsiteX8" fmla="*/ 405193 w 1082127"/>
              <a:gd name="connsiteY8" fmla="*/ 726835 h 726835"/>
              <a:gd name="connsiteX0" fmla="*/ 405097 w 1082031"/>
              <a:gd name="connsiteY0" fmla="*/ 727553 h 727553"/>
              <a:gd name="connsiteX1" fmla="*/ 550448 w 1082031"/>
              <a:gd name="connsiteY1" fmla="*/ 638876 h 727553"/>
              <a:gd name="connsiteX2" fmla="*/ 941264 w 1082031"/>
              <a:gd name="connsiteY2" fmla="*/ 550482 h 727553"/>
              <a:gd name="connsiteX3" fmla="*/ 1074990 w 1082031"/>
              <a:gd name="connsiteY3" fmla="*/ 259400 h 727553"/>
              <a:gd name="connsiteX4" fmla="*/ 794955 w 1082031"/>
              <a:gd name="connsiteY4" fmla="*/ 7749 h 727553"/>
              <a:gd name="connsiteX5" fmla="*/ 164686 w 1082031"/>
              <a:gd name="connsiteY5" fmla="*/ 81610 h 727553"/>
              <a:gd name="connsiteX6" fmla="*/ 5863 w 1082031"/>
              <a:gd name="connsiteY6" fmla="*/ 337592 h 727553"/>
              <a:gd name="connsiteX7" fmla="*/ 337755 w 1082031"/>
              <a:gd name="connsiteY7" fmla="*/ 652782 h 727553"/>
              <a:gd name="connsiteX8" fmla="*/ 405097 w 1082031"/>
              <a:gd name="connsiteY8" fmla="*/ 727553 h 727553"/>
              <a:gd name="connsiteX0" fmla="*/ 427815 w 1104749"/>
              <a:gd name="connsiteY0" fmla="*/ 727553 h 727553"/>
              <a:gd name="connsiteX1" fmla="*/ 573166 w 1104749"/>
              <a:gd name="connsiteY1" fmla="*/ 638876 h 727553"/>
              <a:gd name="connsiteX2" fmla="*/ 963982 w 1104749"/>
              <a:gd name="connsiteY2" fmla="*/ 550482 h 727553"/>
              <a:gd name="connsiteX3" fmla="*/ 1097708 w 1104749"/>
              <a:gd name="connsiteY3" fmla="*/ 259400 h 727553"/>
              <a:gd name="connsiteX4" fmla="*/ 817673 w 1104749"/>
              <a:gd name="connsiteY4" fmla="*/ 7749 h 727553"/>
              <a:gd name="connsiteX5" fmla="*/ 187404 w 1104749"/>
              <a:gd name="connsiteY5" fmla="*/ 81610 h 727553"/>
              <a:gd name="connsiteX6" fmla="*/ 4537 w 1104749"/>
              <a:gd name="connsiteY6" fmla="*/ 344274 h 727553"/>
              <a:gd name="connsiteX7" fmla="*/ 360473 w 1104749"/>
              <a:gd name="connsiteY7" fmla="*/ 652782 h 727553"/>
              <a:gd name="connsiteX8" fmla="*/ 427815 w 1104749"/>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37503 w 1114437"/>
              <a:gd name="connsiteY0" fmla="*/ 727553 h 727553"/>
              <a:gd name="connsiteX1" fmla="*/ 582854 w 1114437"/>
              <a:gd name="connsiteY1" fmla="*/ 638876 h 727553"/>
              <a:gd name="connsiteX2" fmla="*/ 973670 w 1114437"/>
              <a:gd name="connsiteY2" fmla="*/ 550482 h 727553"/>
              <a:gd name="connsiteX3" fmla="*/ 1107396 w 1114437"/>
              <a:gd name="connsiteY3" fmla="*/ 259400 h 727553"/>
              <a:gd name="connsiteX4" fmla="*/ 827361 w 1114437"/>
              <a:gd name="connsiteY4" fmla="*/ 7749 h 727553"/>
              <a:gd name="connsiteX5" fmla="*/ 197092 w 1114437"/>
              <a:gd name="connsiteY5" fmla="*/ 81610 h 727553"/>
              <a:gd name="connsiteX6" fmla="*/ 0 w 1114437"/>
              <a:gd name="connsiteY6" fmla="*/ 341962 h 727553"/>
              <a:gd name="connsiteX7" fmla="*/ 370161 w 1114437"/>
              <a:gd name="connsiteY7" fmla="*/ 652782 h 727553"/>
              <a:gd name="connsiteX8" fmla="*/ 437503 w 1114437"/>
              <a:gd name="connsiteY8" fmla="*/ 727553 h 727553"/>
              <a:gd name="connsiteX0" fmla="*/ 463684 w 1140618"/>
              <a:gd name="connsiteY0" fmla="*/ 727553 h 727553"/>
              <a:gd name="connsiteX1" fmla="*/ 609035 w 1140618"/>
              <a:gd name="connsiteY1" fmla="*/ 638876 h 727553"/>
              <a:gd name="connsiteX2" fmla="*/ 999851 w 1140618"/>
              <a:gd name="connsiteY2" fmla="*/ 550482 h 727553"/>
              <a:gd name="connsiteX3" fmla="*/ 1133577 w 1140618"/>
              <a:gd name="connsiteY3" fmla="*/ 259400 h 727553"/>
              <a:gd name="connsiteX4" fmla="*/ 853542 w 1140618"/>
              <a:gd name="connsiteY4" fmla="*/ 7749 h 727553"/>
              <a:gd name="connsiteX5" fmla="*/ 223273 w 1140618"/>
              <a:gd name="connsiteY5" fmla="*/ 81610 h 727553"/>
              <a:gd name="connsiteX6" fmla="*/ 0 w 1140618"/>
              <a:gd name="connsiteY6" fmla="*/ 343816 h 727553"/>
              <a:gd name="connsiteX7" fmla="*/ 396342 w 1140618"/>
              <a:gd name="connsiteY7" fmla="*/ 652782 h 727553"/>
              <a:gd name="connsiteX8" fmla="*/ 463684 w 1140618"/>
              <a:gd name="connsiteY8" fmla="*/ 727553 h 727553"/>
              <a:gd name="connsiteX0" fmla="*/ 463684 w 1140714"/>
              <a:gd name="connsiteY0" fmla="*/ 719277 h 719277"/>
              <a:gd name="connsiteX1" fmla="*/ 609035 w 1140714"/>
              <a:gd name="connsiteY1" fmla="*/ 630600 h 719277"/>
              <a:gd name="connsiteX2" fmla="*/ 999851 w 1140714"/>
              <a:gd name="connsiteY2" fmla="*/ 542206 h 719277"/>
              <a:gd name="connsiteX3" fmla="*/ 1133577 w 1140714"/>
              <a:gd name="connsiteY3" fmla="*/ 251124 h 719277"/>
              <a:gd name="connsiteX4" fmla="*/ 852002 w 1140714"/>
              <a:gd name="connsiteY4" fmla="*/ 8636 h 719277"/>
              <a:gd name="connsiteX5" fmla="*/ 223273 w 1140714"/>
              <a:gd name="connsiteY5" fmla="*/ 73334 h 719277"/>
              <a:gd name="connsiteX6" fmla="*/ 0 w 1140714"/>
              <a:gd name="connsiteY6" fmla="*/ 335540 h 719277"/>
              <a:gd name="connsiteX7" fmla="*/ 396342 w 1140714"/>
              <a:gd name="connsiteY7" fmla="*/ 644506 h 719277"/>
              <a:gd name="connsiteX8" fmla="*/ 463684 w 1140714"/>
              <a:gd name="connsiteY8" fmla="*/ 719277 h 719277"/>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6732"/>
              <a:gd name="connsiteY0" fmla="*/ 721380 h 721380"/>
              <a:gd name="connsiteX1" fmla="*/ 610575 w 1136732"/>
              <a:gd name="connsiteY1" fmla="*/ 643699 h 721380"/>
              <a:gd name="connsiteX2" fmla="*/ 999851 w 1136732"/>
              <a:gd name="connsiteY2" fmla="*/ 544309 h 721380"/>
              <a:gd name="connsiteX3" fmla="*/ 1133577 w 1136732"/>
              <a:gd name="connsiteY3" fmla="*/ 253227 h 721380"/>
              <a:gd name="connsiteX4" fmla="*/ 852002 w 1136732"/>
              <a:gd name="connsiteY4" fmla="*/ 10739 h 721380"/>
              <a:gd name="connsiteX5" fmla="*/ 223273 w 1136732"/>
              <a:gd name="connsiteY5" fmla="*/ 64441 h 721380"/>
              <a:gd name="connsiteX6" fmla="*/ 0 w 1136732"/>
              <a:gd name="connsiteY6" fmla="*/ 337643 h 721380"/>
              <a:gd name="connsiteX7" fmla="*/ 396342 w 1136732"/>
              <a:gd name="connsiteY7" fmla="*/ 646609 h 721380"/>
              <a:gd name="connsiteX8" fmla="*/ 463684 w 1136732"/>
              <a:gd name="connsiteY8" fmla="*/ 721380 h 721380"/>
              <a:gd name="connsiteX0" fmla="*/ 463684 w 1121891"/>
              <a:gd name="connsiteY0" fmla="*/ 721255 h 721255"/>
              <a:gd name="connsiteX1" fmla="*/ 610575 w 1121891"/>
              <a:gd name="connsiteY1" fmla="*/ 643574 h 721255"/>
              <a:gd name="connsiteX2" fmla="*/ 999851 w 1121891"/>
              <a:gd name="connsiteY2" fmla="*/ 544184 h 721255"/>
              <a:gd name="connsiteX3" fmla="*/ 1118177 w 1121891"/>
              <a:gd name="connsiteY3" fmla="*/ 251269 h 721255"/>
              <a:gd name="connsiteX4" fmla="*/ 852002 w 1121891"/>
              <a:gd name="connsiteY4" fmla="*/ 10614 h 721255"/>
              <a:gd name="connsiteX5" fmla="*/ 223273 w 1121891"/>
              <a:gd name="connsiteY5" fmla="*/ 64316 h 721255"/>
              <a:gd name="connsiteX6" fmla="*/ 0 w 1121891"/>
              <a:gd name="connsiteY6" fmla="*/ 337518 h 721255"/>
              <a:gd name="connsiteX7" fmla="*/ 396342 w 1121891"/>
              <a:gd name="connsiteY7" fmla="*/ 646484 h 721255"/>
              <a:gd name="connsiteX8" fmla="*/ 463684 w 1121891"/>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354"/>
              <a:gd name="connsiteY0" fmla="*/ 721255 h 721255"/>
              <a:gd name="connsiteX1" fmla="*/ 610575 w 1123354"/>
              <a:gd name="connsiteY1" fmla="*/ 643574 h 721255"/>
              <a:gd name="connsiteX2" fmla="*/ 999851 w 1123354"/>
              <a:gd name="connsiteY2" fmla="*/ 549682 h 721255"/>
              <a:gd name="connsiteX3" fmla="*/ 1118177 w 1123354"/>
              <a:gd name="connsiteY3" fmla="*/ 251269 h 721255"/>
              <a:gd name="connsiteX4" fmla="*/ 852002 w 1123354"/>
              <a:gd name="connsiteY4" fmla="*/ 10614 h 721255"/>
              <a:gd name="connsiteX5" fmla="*/ 223273 w 1123354"/>
              <a:gd name="connsiteY5" fmla="*/ 64316 h 721255"/>
              <a:gd name="connsiteX6" fmla="*/ 0 w 1123354"/>
              <a:gd name="connsiteY6" fmla="*/ 337518 h 721255"/>
              <a:gd name="connsiteX7" fmla="*/ 396342 w 1123354"/>
              <a:gd name="connsiteY7" fmla="*/ 646484 h 721255"/>
              <a:gd name="connsiteX8" fmla="*/ 463684 w 1123354"/>
              <a:gd name="connsiteY8" fmla="*/ 721255 h 721255"/>
              <a:gd name="connsiteX0" fmla="*/ 411324 w 1070994"/>
              <a:gd name="connsiteY0" fmla="*/ 721255 h 721255"/>
              <a:gd name="connsiteX1" fmla="*/ 558215 w 1070994"/>
              <a:gd name="connsiteY1" fmla="*/ 643574 h 721255"/>
              <a:gd name="connsiteX2" fmla="*/ 947491 w 1070994"/>
              <a:gd name="connsiteY2" fmla="*/ 549682 h 721255"/>
              <a:gd name="connsiteX3" fmla="*/ 1065817 w 1070994"/>
              <a:gd name="connsiteY3" fmla="*/ 251269 h 721255"/>
              <a:gd name="connsiteX4" fmla="*/ 799642 w 1070994"/>
              <a:gd name="connsiteY4" fmla="*/ 10614 h 721255"/>
              <a:gd name="connsiteX5" fmla="*/ 170913 w 1070994"/>
              <a:gd name="connsiteY5" fmla="*/ 64316 h 721255"/>
              <a:gd name="connsiteX6" fmla="*/ 0 w 1070994"/>
              <a:gd name="connsiteY6" fmla="*/ 339351 h 721255"/>
              <a:gd name="connsiteX7" fmla="*/ 343982 w 1070994"/>
              <a:gd name="connsiteY7" fmla="*/ 646484 h 721255"/>
              <a:gd name="connsiteX8" fmla="*/ 411324 w 107099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3864 h 723864"/>
              <a:gd name="connsiteX1" fmla="*/ 538195 w 1050974"/>
              <a:gd name="connsiteY1" fmla="*/ 646183 h 723864"/>
              <a:gd name="connsiteX2" fmla="*/ 927471 w 1050974"/>
              <a:gd name="connsiteY2" fmla="*/ 552291 h 723864"/>
              <a:gd name="connsiteX3" fmla="*/ 1045797 w 1050974"/>
              <a:gd name="connsiteY3" fmla="*/ 253878 h 723864"/>
              <a:gd name="connsiteX4" fmla="*/ 779622 w 1050974"/>
              <a:gd name="connsiteY4" fmla="*/ 13223 h 723864"/>
              <a:gd name="connsiteX5" fmla="*/ 201713 w 1050974"/>
              <a:gd name="connsiteY5" fmla="*/ 55929 h 723864"/>
              <a:gd name="connsiteX6" fmla="*/ 0 w 1050974"/>
              <a:gd name="connsiteY6" fmla="*/ 341960 h 723864"/>
              <a:gd name="connsiteX7" fmla="*/ 323962 w 1050974"/>
              <a:gd name="connsiteY7" fmla="*/ 649093 h 723864"/>
              <a:gd name="connsiteX8" fmla="*/ 391304 w 1050974"/>
              <a:gd name="connsiteY8" fmla="*/ 723864 h 723864"/>
              <a:gd name="connsiteX0" fmla="*/ 391304 w 1050974"/>
              <a:gd name="connsiteY0" fmla="*/ 722931 h 722931"/>
              <a:gd name="connsiteX1" fmla="*/ 538195 w 1050974"/>
              <a:gd name="connsiteY1" fmla="*/ 645250 h 722931"/>
              <a:gd name="connsiteX2" fmla="*/ 927471 w 1050974"/>
              <a:gd name="connsiteY2" fmla="*/ 551358 h 722931"/>
              <a:gd name="connsiteX3" fmla="*/ 1045797 w 1050974"/>
              <a:gd name="connsiteY3" fmla="*/ 252945 h 722931"/>
              <a:gd name="connsiteX4" fmla="*/ 779622 w 1050974"/>
              <a:gd name="connsiteY4" fmla="*/ 12290 h 722931"/>
              <a:gd name="connsiteX5" fmla="*/ 215573 w 1050974"/>
              <a:gd name="connsiteY5" fmla="*/ 58661 h 722931"/>
              <a:gd name="connsiteX6" fmla="*/ 0 w 1050974"/>
              <a:gd name="connsiteY6" fmla="*/ 341027 h 722931"/>
              <a:gd name="connsiteX7" fmla="*/ 323962 w 1050974"/>
              <a:gd name="connsiteY7" fmla="*/ 648160 h 722931"/>
              <a:gd name="connsiteX8" fmla="*/ 391304 w 1050974"/>
              <a:gd name="connsiteY8" fmla="*/ 722931 h 722931"/>
              <a:gd name="connsiteX0" fmla="*/ 382064 w 1041734"/>
              <a:gd name="connsiteY0" fmla="*/ 722931 h 722931"/>
              <a:gd name="connsiteX1" fmla="*/ 528955 w 1041734"/>
              <a:gd name="connsiteY1" fmla="*/ 645250 h 722931"/>
              <a:gd name="connsiteX2" fmla="*/ 918231 w 1041734"/>
              <a:gd name="connsiteY2" fmla="*/ 551358 h 722931"/>
              <a:gd name="connsiteX3" fmla="*/ 1036557 w 1041734"/>
              <a:gd name="connsiteY3" fmla="*/ 252945 h 722931"/>
              <a:gd name="connsiteX4" fmla="*/ 770382 w 1041734"/>
              <a:gd name="connsiteY4" fmla="*/ 12290 h 722931"/>
              <a:gd name="connsiteX5" fmla="*/ 206333 w 1041734"/>
              <a:gd name="connsiteY5" fmla="*/ 58661 h 722931"/>
              <a:gd name="connsiteX6" fmla="*/ 0 w 1041734"/>
              <a:gd name="connsiteY6" fmla="*/ 342860 h 722931"/>
              <a:gd name="connsiteX7" fmla="*/ 314722 w 1041734"/>
              <a:gd name="connsiteY7" fmla="*/ 648160 h 722931"/>
              <a:gd name="connsiteX8" fmla="*/ 382064 w 1041734"/>
              <a:gd name="connsiteY8" fmla="*/ 722931 h 722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734" h="722931">
                <a:moveTo>
                  <a:pt x="382064" y="722931"/>
                </a:moveTo>
                <a:cubicBezTo>
                  <a:pt x="406019" y="660055"/>
                  <a:pt x="439594" y="666515"/>
                  <a:pt x="528955" y="645250"/>
                </a:cubicBezTo>
                <a:cubicBezTo>
                  <a:pt x="618316" y="623985"/>
                  <a:pt x="833631" y="616742"/>
                  <a:pt x="918231" y="551358"/>
                </a:cubicBezTo>
                <a:cubicBezTo>
                  <a:pt x="1002831" y="485974"/>
                  <a:pt x="1059658" y="370279"/>
                  <a:pt x="1036557" y="252945"/>
                </a:cubicBezTo>
                <a:cubicBezTo>
                  <a:pt x="1013456" y="135611"/>
                  <a:pt x="908753" y="44671"/>
                  <a:pt x="770382" y="12290"/>
                </a:cubicBezTo>
                <a:cubicBezTo>
                  <a:pt x="632011" y="-20091"/>
                  <a:pt x="338916" y="17165"/>
                  <a:pt x="206333" y="58661"/>
                </a:cubicBezTo>
                <a:cubicBezTo>
                  <a:pt x="73750" y="100157"/>
                  <a:pt x="1822" y="199023"/>
                  <a:pt x="0" y="342860"/>
                </a:cubicBezTo>
                <a:cubicBezTo>
                  <a:pt x="27105" y="498943"/>
                  <a:pt x="87932" y="573770"/>
                  <a:pt x="314722" y="648160"/>
                </a:cubicBezTo>
                <a:cubicBezTo>
                  <a:pt x="367872" y="666162"/>
                  <a:pt x="382064" y="722931"/>
                  <a:pt x="382064" y="722931"/>
                </a:cubicBezTo>
                <a:close/>
              </a:path>
            </a:pathLst>
          </a:custGeom>
          <a:noFill/>
          <a:ln w="19050" cap="flat">
            <a:solidFill>
              <a:schemeClr val="tx1"/>
            </a:solidFill>
            <a:prstDash val="solid"/>
            <a:miter/>
          </a:ln>
        </p:spPr>
        <p:txBody>
          <a:bodyPr rtlCol="0" anchor="ctr"/>
          <a:lstStyle/>
          <a:p>
            <a:endParaRPr lang="en-US"/>
          </a:p>
        </p:txBody>
      </p:sp>
    </p:spTree>
    <p:extLst>
      <p:ext uri="{BB962C8B-B14F-4D97-AF65-F5344CB8AC3E}">
        <p14:creationId xmlns:p14="http://schemas.microsoft.com/office/powerpoint/2010/main" val="7159071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6D441F-9FBB-4F90-987A-39793DE0E7A0}"/>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3" name="Footer Placeholder 2">
            <a:extLst>
              <a:ext uri="{FF2B5EF4-FFF2-40B4-BE49-F238E27FC236}">
                <a16:creationId xmlns:a16="http://schemas.microsoft.com/office/drawing/2014/main" id="{53C92B1E-8D5D-45CA-9A8B-53E3B7FEC4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89E71-49A9-4CE9-AD1D-780A876BC35A}"/>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1309269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4053A-B2EE-4E20-9723-6BB0BBD500FD}"/>
              </a:ext>
            </a:extLst>
          </p:cNvPr>
          <p:cNvSpPr>
            <a:spLocks noGrp="1"/>
          </p:cNvSpPr>
          <p:nvPr>
            <p:ph type="title"/>
          </p:nvPr>
        </p:nvSpPr>
        <p:spPr>
          <a:xfrm>
            <a:off x="839788" y="553272"/>
            <a:ext cx="3932237" cy="1732727"/>
          </a:xfrm>
        </p:spPr>
        <p:txBody>
          <a:bodyPr anchor="b">
            <a:normAutofit/>
          </a:bodyPr>
          <a:lstStyle>
            <a:lvl1pPr>
              <a:defRPr sz="3600"/>
            </a:lvl1pPr>
          </a:lstStyle>
          <a:p>
            <a:r>
              <a:rPr lang="en-US"/>
              <a:t>Click to edit Master title style</a:t>
            </a:r>
          </a:p>
        </p:txBody>
      </p:sp>
      <p:sp>
        <p:nvSpPr>
          <p:cNvPr id="3" name="Content Placeholder 2">
            <a:extLst>
              <a:ext uri="{FF2B5EF4-FFF2-40B4-BE49-F238E27FC236}">
                <a16:creationId xmlns:a16="http://schemas.microsoft.com/office/drawing/2014/main" id="{07B065AB-0DF3-4C86-AB5F-EB65021FDB99}"/>
              </a:ext>
            </a:extLst>
          </p:cNvPr>
          <p:cNvSpPr>
            <a:spLocks noGrp="1"/>
          </p:cNvSpPr>
          <p:nvPr>
            <p:ph idx="1"/>
          </p:nvPr>
        </p:nvSpPr>
        <p:spPr>
          <a:xfrm>
            <a:off x="5415642" y="987425"/>
            <a:ext cx="5939745"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2D99FAE-8825-466D-9F1E-3B7BAED2C05B}"/>
              </a:ext>
            </a:extLst>
          </p:cNvPr>
          <p:cNvSpPr>
            <a:spLocks noGrp="1"/>
          </p:cNvSpPr>
          <p:nvPr>
            <p:ph type="body" sz="half" idx="2"/>
          </p:nvPr>
        </p:nvSpPr>
        <p:spPr>
          <a:xfrm>
            <a:off x="839788" y="2368550"/>
            <a:ext cx="3932237" cy="350043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3A6375-677F-4A58-B98D-18F3DEF8E623}"/>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6" name="Footer Placeholder 5">
            <a:extLst>
              <a:ext uri="{FF2B5EF4-FFF2-40B4-BE49-F238E27FC236}">
                <a16:creationId xmlns:a16="http://schemas.microsoft.com/office/drawing/2014/main" id="{E6B40F2C-7AE7-481B-856A-B3E26AE8B9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E7C48C-9BD9-41CB-915E-A905B8869B70}"/>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4057689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B1FA2-0CE0-E7B6-1358-E06DFBCCBAD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E9658C-0EA6-CF6E-D826-79B84E0BD2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E80BF2E-9202-CF63-C9B6-A89769BFA4B1}"/>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C808643F-158E-723B-3250-6E704299C6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A2E4F7-4E50-3DF2-9A6E-C41B09A0E52B}"/>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15035996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B6DE4-025D-4D93-A5D0-FB45897207DA}"/>
              </a:ext>
            </a:extLst>
          </p:cNvPr>
          <p:cNvSpPr>
            <a:spLocks noGrp="1"/>
          </p:cNvSpPr>
          <p:nvPr>
            <p:ph type="title"/>
          </p:nvPr>
        </p:nvSpPr>
        <p:spPr>
          <a:xfrm>
            <a:off x="839788" y="615915"/>
            <a:ext cx="3932237" cy="1670085"/>
          </a:xfrm>
        </p:spPr>
        <p:txBody>
          <a:bodyPr anchor="b">
            <a:normAutofit/>
          </a:bodyPr>
          <a:lstStyle>
            <a:lvl1pPr>
              <a:defRPr sz="3600"/>
            </a:lvl1pPr>
          </a:lstStyle>
          <a:p>
            <a:r>
              <a:rPr lang="en-US"/>
              <a:t>Click to edit Master title style</a:t>
            </a:r>
          </a:p>
        </p:txBody>
      </p:sp>
      <p:sp>
        <p:nvSpPr>
          <p:cNvPr id="3" name="Picture Placeholder 2">
            <a:extLst>
              <a:ext uri="{FF2B5EF4-FFF2-40B4-BE49-F238E27FC236}">
                <a16:creationId xmlns:a16="http://schemas.microsoft.com/office/drawing/2014/main" id="{9993EE21-471F-4B7B-B7AF-192243A12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146B769-8E40-42E6-8F62-C4347B0CE929}"/>
              </a:ext>
            </a:extLst>
          </p:cNvPr>
          <p:cNvSpPr>
            <a:spLocks noGrp="1"/>
          </p:cNvSpPr>
          <p:nvPr>
            <p:ph type="body" sz="half" idx="2"/>
          </p:nvPr>
        </p:nvSpPr>
        <p:spPr>
          <a:xfrm>
            <a:off x="839788" y="2365744"/>
            <a:ext cx="3932237" cy="35032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384DC6-1AA3-4779-8EDF-F4A877508EE3}"/>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6" name="Footer Placeholder 5">
            <a:extLst>
              <a:ext uri="{FF2B5EF4-FFF2-40B4-BE49-F238E27FC236}">
                <a16:creationId xmlns:a16="http://schemas.microsoft.com/office/drawing/2014/main" id="{CD47F83E-FAF9-43E1-95CC-6F4EDD76B3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3D8C7B-B211-4BAF-9C05-09CF993B0DA2}"/>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3539383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139E3-FB89-4585-A22D-15851E8DE0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94B498-70D2-4956-A576-83345B38DC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2A84CB-FF9E-43D6-8805-B4ABB520D60C}"/>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5" name="Footer Placeholder 4">
            <a:extLst>
              <a:ext uri="{FF2B5EF4-FFF2-40B4-BE49-F238E27FC236}">
                <a16:creationId xmlns:a16="http://schemas.microsoft.com/office/drawing/2014/main" id="{BCA7EE14-0A60-428B-BC0E-A50951E0E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2A9A22-BBF2-4B23-B17F-B32AC87D290F}"/>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13385900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5CC51B-E0BE-4D50-A04A-571F8BCAE2A7}"/>
              </a:ext>
            </a:extLst>
          </p:cNvPr>
          <p:cNvSpPr>
            <a:spLocks noGrp="1"/>
          </p:cNvSpPr>
          <p:nvPr>
            <p:ph type="title" orient="vert"/>
          </p:nvPr>
        </p:nvSpPr>
        <p:spPr>
          <a:xfrm>
            <a:off x="9099550" y="692150"/>
            <a:ext cx="2254250" cy="530993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1F5607-7A89-4981-87F4-98BC7CE0A921}"/>
              </a:ext>
            </a:extLst>
          </p:cNvPr>
          <p:cNvSpPr>
            <a:spLocks noGrp="1"/>
          </p:cNvSpPr>
          <p:nvPr>
            <p:ph type="body" orient="vert" idx="1"/>
          </p:nvPr>
        </p:nvSpPr>
        <p:spPr>
          <a:xfrm>
            <a:off x="838200" y="692150"/>
            <a:ext cx="8108950" cy="53099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20D5BE-275A-42D5-BCE1-357D53FC50C3}"/>
              </a:ext>
            </a:extLst>
          </p:cNvPr>
          <p:cNvSpPr>
            <a:spLocks noGrp="1"/>
          </p:cNvSpPr>
          <p:nvPr>
            <p:ph type="dt" sz="half" idx="10"/>
          </p:nvPr>
        </p:nvSpPr>
        <p:spPr/>
        <p:txBody>
          <a:bodyPr/>
          <a:lstStyle/>
          <a:p>
            <a:fld id="{C1691109-F4F8-4597-962C-A4F4B7960636}" type="datetimeFigureOut">
              <a:rPr lang="en-US" smtClean="0"/>
              <a:t>2/18/2026</a:t>
            </a:fld>
            <a:endParaRPr lang="en-US"/>
          </a:p>
        </p:txBody>
      </p:sp>
      <p:sp>
        <p:nvSpPr>
          <p:cNvPr id="5" name="Footer Placeholder 4">
            <a:extLst>
              <a:ext uri="{FF2B5EF4-FFF2-40B4-BE49-F238E27FC236}">
                <a16:creationId xmlns:a16="http://schemas.microsoft.com/office/drawing/2014/main" id="{11525F9A-B406-4028-AC92-D12450519F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A70F0A-5147-4274-A0A1-BD21917945FE}"/>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97464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BDEBF-80D4-34A2-155E-C612512336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F5DB1FC-1235-42E3-BC9A-41B2D93899E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1D3E2C-3B45-93F9-A43C-DC5F67DE209D}"/>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7CE7E8F3-A715-1D88-960F-F5DDB9D9B5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BA98C6-F69F-850F-C36A-E4CA9CEFF84A}"/>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358360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1BC44-1110-CA52-222F-3B0EEBFFFC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B221AD-C50B-876D-C948-7220AE1C25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51E5018-6C5A-522A-5BF4-3C7292879C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1E98F46-62E5-4F3C-B2FB-543477DA2BDF}"/>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6" name="Footer Placeholder 5">
            <a:extLst>
              <a:ext uri="{FF2B5EF4-FFF2-40B4-BE49-F238E27FC236}">
                <a16:creationId xmlns:a16="http://schemas.microsoft.com/office/drawing/2014/main" id="{96FEC1EF-ACD1-A727-7E45-435A04E6B1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C4D8CE-ACC6-E8F7-446C-AA37D0000DCC}"/>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3784410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C2DE2-34DF-AC72-0EFC-6AE24BEA2B3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698450-DABF-4C14-9978-F82077AA72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880B65-DB36-D7C1-674A-0E60798C3CA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1F7069B-5394-059C-7292-73E9F269D4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DAFBEA-9035-E417-B63E-F173D2F7FCF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E7333F5-4DAA-2040-805F-BE6483EBCF08}"/>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8" name="Footer Placeholder 7">
            <a:extLst>
              <a:ext uri="{FF2B5EF4-FFF2-40B4-BE49-F238E27FC236}">
                <a16:creationId xmlns:a16="http://schemas.microsoft.com/office/drawing/2014/main" id="{046C1D8F-C18A-8778-D6F8-FF7FCAD1262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2EC0581-F8B0-2EAD-4FA9-2C02E7AB4954}"/>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274520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F5D22-446C-5B64-F39F-F042E428F5D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0857A44-A767-FE0A-58C9-40EBFC3C909C}"/>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4" name="Footer Placeholder 3">
            <a:extLst>
              <a:ext uri="{FF2B5EF4-FFF2-40B4-BE49-F238E27FC236}">
                <a16:creationId xmlns:a16="http://schemas.microsoft.com/office/drawing/2014/main" id="{4F4C1854-314B-800D-5B5D-B53C87144D1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AF03639-3ABE-3B61-3C52-C3185FCFC72E}"/>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4116981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F14D2E-245F-AC1B-5B79-F92C0A649987}"/>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3" name="Footer Placeholder 2">
            <a:extLst>
              <a:ext uri="{FF2B5EF4-FFF2-40B4-BE49-F238E27FC236}">
                <a16:creationId xmlns:a16="http://schemas.microsoft.com/office/drawing/2014/main" id="{FFF69375-F5CF-0B0A-F87D-AAA686896DD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2011B89-5810-EDD5-C221-2A3D6C0337A5}"/>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873773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775CD-CF27-72CC-0CF1-98A0BA83CC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55703A2-AF5B-C1B9-3021-FB5A3E6BA4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EDF3CB7-93DE-6204-739F-FD9A568C6B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AA558D-2E8E-A25E-FF42-C27CB871083A}"/>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6" name="Footer Placeholder 5">
            <a:extLst>
              <a:ext uri="{FF2B5EF4-FFF2-40B4-BE49-F238E27FC236}">
                <a16:creationId xmlns:a16="http://schemas.microsoft.com/office/drawing/2014/main" id="{B23AA146-8222-A8B7-8DD2-DA986D91A3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897F3F-4770-965A-943F-545E942E4B7C}"/>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3803780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46F25-4B09-E3E2-BF1A-E40B41E8B3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178F8B8-5484-9BD1-3EF5-BFA64284D7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90DB755-D13B-AD08-9DFA-61DA9FA2E4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B5EF85-E14E-96C5-8164-747DD2D0597F}"/>
              </a:ext>
            </a:extLst>
          </p:cNvPr>
          <p:cNvSpPr>
            <a:spLocks noGrp="1"/>
          </p:cNvSpPr>
          <p:nvPr>
            <p:ph type="dt" sz="half" idx="10"/>
          </p:nvPr>
        </p:nvSpPr>
        <p:spPr/>
        <p:txBody>
          <a:bodyPr/>
          <a:lstStyle/>
          <a:p>
            <a:fld id="{EFA5107F-1F86-4B29-9913-B26DA33EE37F}" type="datetimeFigureOut">
              <a:rPr lang="en-GB" smtClean="0"/>
              <a:t>18/02/2026</a:t>
            </a:fld>
            <a:endParaRPr lang="en-GB"/>
          </a:p>
        </p:txBody>
      </p:sp>
      <p:sp>
        <p:nvSpPr>
          <p:cNvPr id="6" name="Footer Placeholder 5">
            <a:extLst>
              <a:ext uri="{FF2B5EF4-FFF2-40B4-BE49-F238E27FC236}">
                <a16:creationId xmlns:a16="http://schemas.microsoft.com/office/drawing/2014/main" id="{0BCF8AA9-8049-D4CF-02E4-822DBEDCA9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B156BB-DEE2-6153-7B63-30C28F18CDF1}"/>
              </a:ext>
            </a:extLst>
          </p:cNvPr>
          <p:cNvSpPr>
            <a:spLocks noGrp="1"/>
          </p:cNvSpPr>
          <p:nvPr>
            <p:ph type="sldNum" sz="quarter" idx="12"/>
          </p:nvPr>
        </p:nvSpPr>
        <p:spPr/>
        <p:txBody>
          <a:bodyPr/>
          <a:lstStyle/>
          <a:p>
            <a:fld id="{153B94AA-5399-4E88-A0E3-43ED89EC86EE}" type="slidenum">
              <a:rPr lang="en-GB" smtClean="0"/>
              <a:t>‹#›</a:t>
            </a:fld>
            <a:endParaRPr lang="en-GB"/>
          </a:p>
        </p:txBody>
      </p:sp>
    </p:spTree>
    <p:extLst>
      <p:ext uri="{BB962C8B-B14F-4D97-AF65-F5344CB8AC3E}">
        <p14:creationId xmlns:p14="http://schemas.microsoft.com/office/powerpoint/2010/main" val="1234020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41C49F-6FA7-5DFA-2394-036E07741B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282DD2-47C5-D047-0791-DD0020142B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51D37F-FC18-5BCF-EB90-63BE2EFC3C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FA5107F-1F86-4B29-9913-B26DA33EE37F}" type="datetimeFigureOut">
              <a:rPr lang="en-GB" smtClean="0"/>
              <a:t>18/02/2026</a:t>
            </a:fld>
            <a:endParaRPr lang="en-GB"/>
          </a:p>
        </p:txBody>
      </p:sp>
      <p:sp>
        <p:nvSpPr>
          <p:cNvPr id="5" name="Footer Placeholder 4">
            <a:extLst>
              <a:ext uri="{FF2B5EF4-FFF2-40B4-BE49-F238E27FC236}">
                <a16:creationId xmlns:a16="http://schemas.microsoft.com/office/drawing/2014/main" id="{934088BA-9ADF-1C92-13EC-47E7752211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43739B7-6AA6-A21C-6B3E-4A93B9143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53B94AA-5399-4E88-A0E3-43ED89EC86EE}" type="slidenum">
              <a:rPr lang="en-GB" smtClean="0"/>
              <a:t>‹#›</a:t>
            </a:fld>
            <a:endParaRPr lang="en-GB"/>
          </a:p>
        </p:txBody>
      </p:sp>
    </p:spTree>
    <p:extLst>
      <p:ext uri="{BB962C8B-B14F-4D97-AF65-F5344CB8AC3E}">
        <p14:creationId xmlns:p14="http://schemas.microsoft.com/office/powerpoint/2010/main" val="3409233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FAAE2DA9-9BAF-4D46-BC97-20425C5321FD}"/>
              </a:ext>
            </a:extLst>
          </p:cNvPr>
          <p:cNvSpPr/>
          <p:nvPr/>
        </p:nvSpPr>
        <p:spPr>
          <a:xfrm>
            <a:off x="372926" y="367993"/>
            <a:ext cx="11499601" cy="6203902"/>
          </a:xfrm>
          <a:custGeom>
            <a:avLst/>
            <a:gdLst>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321880 w 11499601"/>
              <a:gd name="connsiteY17" fmla="*/ 5943328 h 6250474"/>
              <a:gd name="connsiteX18" fmla="*/ 2161451 w 11499601"/>
              <a:gd name="connsiteY18" fmla="*/ 5941720 h 6250474"/>
              <a:gd name="connsiteX19" fmla="*/ 1884575 w 11499601"/>
              <a:gd name="connsiteY19" fmla="*/ 5937508 h 6250474"/>
              <a:gd name="connsiteX20" fmla="*/ 1731597 w 11499601"/>
              <a:gd name="connsiteY20" fmla="*/ 5934968 h 6250474"/>
              <a:gd name="connsiteX21" fmla="*/ 1588500 w 11499601"/>
              <a:gd name="connsiteY21" fmla="*/ 5940418 h 6250474"/>
              <a:gd name="connsiteX22" fmla="*/ 671167 w 11499601"/>
              <a:gd name="connsiteY22" fmla="*/ 5948382 h 6250474"/>
              <a:gd name="connsiteX23" fmla="*/ 94741 w 11499601"/>
              <a:gd name="connsiteY23" fmla="*/ 5957415 h 6250474"/>
              <a:gd name="connsiteX24" fmla="*/ 37859 w 11499601"/>
              <a:gd name="connsiteY24" fmla="*/ 5876060 h 6250474"/>
              <a:gd name="connsiteX25" fmla="*/ 28975 w 11499601"/>
              <a:gd name="connsiteY25" fmla="*/ 2606888 h 6250474"/>
              <a:gd name="connsiteX26" fmla="*/ 33539 w 11499601"/>
              <a:gd name="connsiteY26" fmla="*/ 59860 h 6250474"/>
              <a:gd name="connsiteX27" fmla="*/ 39830 w 11499601"/>
              <a:gd name="connsiteY27" fmla="*/ 42028 h 6250474"/>
              <a:gd name="connsiteX28" fmla="*/ 88659 w 11499601"/>
              <a:gd name="connsiteY28" fmla="*/ 37282 h 6250474"/>
              <a:gd name="connsiteX29" fmla="*/ 301554 w 11499601"/>
              <a:gd name="connsiteY29" fmla="*/ 37282 h 6250474"/>
              <a:gd name="connsiteX30" fmla="*/ 416464 w 11499601"/>
              <a:gd name="connsiteY30" fmla="*/ 30725 h 6250474"/>
              <a:gd name="connsiteX31" fmla="*/ 907723 w 11499601"/>
              <a:gd name="connsiteY31" fmla="*/ 24269 h 6250474"/>
              <a:gd name="connsiteX32" fmla="*/ 3989089 w 11499601"/>
              <a:gd name="connsiteY32" fmla="*/ 29653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161451 w 11499601"/>
              <a:gd name="connsiteY17" fmla="*/ 5941720 h 6250474"/>
              <a:gd name="connsiteX18" fmla="*/ 1884575 w 11499601"/>
              <a:gd name="connsiteY18" fmla="*/ 5937508 h 6250474"/>
              <a:gd name="connsiteX19" fmla="*/ 1731597 w 11499601"/>
              <a:gd name="connsiteY19" fmla="*/ 5934968 h 6250474"/>
              <a:gd name="connsiteX20" fmla="*/ 1588500 w 11499601"/>
              <a:gd name="connsiteY20" fmla="*/ 5940418 h 6250474"/>
              <a:gd name="connsiteX21" fmla="*/ 671167 w 11499601"/>
              <a:gd name="connsiteY21" fmla="*/ 5948382 h 6250474"/>
              <a:gd name="connsiteX22" fmla="*/ 94741 w 11499601"/>
              <a:gd name="connsiteY22" fmla="*/ 5957415 h 6250474"/>
              <a:gd name="connsiteX23" fmla="*/ 37859 w 11499601"/>
              <a:gd name="connsiteY23" fmla="*/ 5876060 h 6250474"/>
              <a:gd name="connsiteX24" fmla="*/ 28975 w 11499601"/>
              <a:gd name="connsiteY24" fmla="*/ 2606888 h 6250474"/>
              <a:gd name="connsiteX25" fmla="*/ 33539 w 11499601"/>
              <a:gd name="connsiteY25" fmla="*/ 59860 h 6250474"/>
              <a:gd name="connsiteX26" fmla="*/ 39830 w 11499601"/>
              <a:gd name="connsiteY26" fmla="*/ 42028 h 6250474"/>
              <a:gd name="connsiteX27" fmla="*/ 88659 w 11499601"/>
              <a:gd name="connsiteY27" fmla="*/ 37282 h 6250474"/>
              <a:gd name="connsiteX28" fmla="*/ 301554 w 11499601"/>
              <a:gd name="connsiteY28" fmla="*/ 37282 h 6250474"/>
              <a:gd name="connsiteX29" fmla="*/ 416464 w 11499601"/>
              <a:gd name="connsiteY29" fmla="*/ 30725 h 6250474"/>
              <a:gd name="connsiteX30" fmla="*/ 907723 w 11499601"/>
              <a:gd name="connsiteY30" fmla="*/ 24269 h 6250474"/>
              <a:gd name="connsiteX31" fmla="*/ 3989089 w 11499601"/>
              <a:gd name="connsiteY31" fmla="*/ 29653 h 6250474"/>
              <a:gd name="connsiteX32" fmla="*/ 9680053 w 11499601"/>
              <a:gd name="connsiteY32"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1884575 w 11499601"/>
              <a:gd name="connsiteY17" fmla="*/ 5937508 h 6250474"/>
              <a:gd name="connsiteX18" fmla="*/ 1731597 w 11499601"/>
              <a:gd name="connsiteY18" fmla="*/ 5934968 h 6250474"/>
              <a:gd name="connsiteX19" fmla="*/ 1588500 w 11499601"/>
              <a:gd name="connsiteY19" fmla="*/ 5940418 h 6250474"/>
              <a:gd name="connsiteX20" fmla="*/ 671167 w 11499601"/>
              <a:gd name="connsiteY20" fmla="*/ 5948382 h 6250474"/>
              <a:gd name="connsiteX21" fmla="*/ 94741 w 11499601"/>
              <a:gd name="connsiteY21" fmla="*/ 5957415 h 6250474"/>
              <a:gd name="connsiteX22" fmla="*/ 37859 w 11499601"/>
              <a:gd name="connsiteY22" fmla="*/ 5876060 h 6250474"/>
              <a:gd name="connsiteX23" fmla="*/ 28975 w 11499601"/>
              <a:gd name="connsiteY23" fmla="*/ 2606888 h 6250474"/>
              <a:gd name="connsiteX24" fmla="*/ 33539 w 11499601"/>
              <a:gd name="connsiteY24" fmla="*/ 59860 h 6250474"/>
              <a:gd name="connsiteX25" fmla="*/ 39830 w 11499601"/>
              <a:gd name="connsiteY25" fmla="*/ 42028 h 6250474"/>
              <a:gd name="connsiteX26" fmla="*/ 88659 w 11499601"/>
              <a:gd name="connsiteY26" fmla="*/ 37282 h 6250474"/>
              <a:gd name="connsiteX27" fmla="*/ 301554 w 11499601"/>
              <a:gd name="connsiteY27" fmla="*/ 37282 h 6250474"/>
              <a:gd name="connsiteX28" fmla="*/ 416464 w 11499601"/>
              <a:gd name="connsiteY28" fmla="*/ 30725 h 6250474"/>
              <a:gd name="connsiteX29" fmla="*/ 907723 w 11499601"/>
              <a:gd name="connsiteY29" fmla="*/ 24269 h 6250474"/>
              <a:gd name="connsiteX30" fmla="*/ 3989089 w 11499601"/>
              <a:gd name="connsiteY30" fmla="*/ 29653 h 6250474"/>
              <a:gd name="connsiteX31" fmla="*/ 9680053 w 11499601"/>
              <a:gd name="connsiteY31"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11590 w 11499601"/>
              <a:gd name="connsiteY9" fmla="*/ 5989374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01402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731597 w 11499601"/>
              <a:gd name="connsiteY16" fmla="*/ 5934968 h 6250474"/>
              <a:gd name="connsiteX17" fmla="*/ 1588500 w 11499601"/>
              <a:gd name="connsiteY17" fmla="*/ 5940418 h 6250474"/>
              <a:gd name="connsiteX18" fmla="*/ 671167 w 11499601"/>
              <a:gd name="connsiteY18" fmla="*/ 5948382 h 6250474"/>
              <a:gd name="connsiteX19" fmla="*/ 94741 w 11499601"/>
              <a:gd name="connsiteY19" fmla="*/ 5957415 h 6250474"/>
              <a:gd name="connsiteX20" fmla="*/ 37859 w 11499601"/>
              <a:gd name="connsiteY20" fmla="*/ 5876060 h 6250474"/>
              <a:gd name="connsiteX21" fmla="*/ 28975 w 11499601"/>
              <a:gd name="connsiteY21" fmla="*/ 2606888 h 6250474"/>
              <a:gd name="connsiteX22" fmla="*/ 33539 w 11499601"/>
              <a:gd name="connsiteY22" fmla="*/ 59860 h 6250474"/>
              <a:gd name="connsiteX23" fmla="*/ 39830 w 11499601"/>
              <a:gd name="connsiteY23" fmla="*/ 42028 h 6250474"/>
              <a:gd name="connsiteX24" fmla="*/ 88659 w 11499601"/>
              <a:gd name="connsiteY24" fmla="*/ 37282 h 6250474"/>
              <a:gd name="connsiteX25" fmla="*/ 301554 w 11499601"/>
              <a:gd name="connsiteY25" fmla="*/ 37282 h 6250474"/>
              <a:gd name="connsiteX26" fmla="*/ 416464 w 11499601"/>
              <a:gd name="connsiteY26" fmla="*/ 30725 h 6250474"/>
              <a:gd name="connsiteX27" fmla="*/ 907723 w 11499601"/>
              <a:gd name="connsiteY27" fmla="*/ 24269 h 6250474"/>
              <a:gd name="connsiteX28" fmla="*/ 3989089 w 11499601"/>
              <a:gd name="connsiteY28" fmla="*/ 29653 h 6250474"/>
              <a:gd name="connsiteX29" fmla="*/ 9680053 w 11499601"/>
              <a:gd name="connsiteY29"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88500 w 11499601"/>
              <a:gd name="connsiteY16" fmla="*/ 5940418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16786 w 11499601"/>
              <a:gd name="connsiteY15" fmla="*/ 5901423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71167 w 11499601"/>
              <a:gd name="connsiteY16" fmla="*/ 5948382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499601" h="6250474">
                <a:moveTo>
                  <a:pt x="9680053" y="0"/>
                </a:moveTo>
                <a:lnTo>
                  <a:pt x="11263634" y="10894"/>
                </a:lnTo>
                <a:cubicBezTo>
                  <a:pt x="11382518" y="17609"/>
                  <a:pt x="11468807" y="-29564"/>
                  <a:pt x="11499601" y="84193"/>
                </a:cubicBezTo>
                <a:lnTo>
                  <a:pt x="11496115" y="333210"/>
                </a:lnTo>
                <a:cubicBezTo>
                  <a:pt x="11496285" y="489431"/>
                  <a:pt x="11496456" y="645651"/>
                  <a:pt x="11496626" y="801872"/>
                </a:cubicBezTo>
                <a:cubicBezTo>
                  <a:pt x="11485119" y="918570"/>
                  <a:pt x="11483798" y="1773917"/>
                  <a:pt x="11482477" y="1834579"/>
                </a:cubicBezTo>
                <a:cubicBezTo>
                  <a:pt x="11462397" y="2645173"/>
                  <a:pt x="11489491" y="2970847"/>
                  <a:pt x="11478714" y="3520214"/>
                </a:cubicBezTo>
                <a:cubicBezTo>
                  <a:pt x="11462615" y="5654060"/>
                  <a:pt x="11560172" y="6010354"/>
                  <a:pt x="11419375" y="5982433"/>
                </a:cubicBezTo>
                <a:cubicBezTo>
                  <a:pt x="9251879" y="6044921"/>
                  <a:pt x="7569480" y="6004728"/>
                  <a:pt x="5959453" y="5973386"/>
                </a:cubicBezTo>
                <a:lnTo>
                  <a:pt x="4858766" y="5999562"/>
                </a:lnTo>
                <a:lnTo>
                  <a:pt x="3239306" y="5972741"/>
                </a:lnTo>
                <a:lnTo>
                  <a:pt x="3217554" y="6005912"/>
                </a:lnTo>
                <a:cubicBezTo>
                  <a:pt x="3195952" y="6047442"/>
                  <a:pt x="3201415" y="6144511"/>
                  <a:pt x="3219866" y="6250474"/>
                </a:cubicBezTo>
                <a:cubicBezTo>
                  <a:pt x="3113618" y="6201492"/>
                  <a:pt x="2980145" y="6145854"/>
                  <a:pt x="2870715" y="6056161"/>
                </a:cubicBezTo>
                <a:lnTo>
                  <a:pt x="2785655" y="5972741"/>
                </a:lnTo>
                <a:lnTo>
                  <a:pt x="2301504" y="5967647"/>
                </a:lnTo>
                <a:lnTo>
                  <a:pt x="666073" y="5958571"/>
                </a:lnTo>
                <a:cubicBezTo>
                  <a:pt x="416338" y="5959078"/>
                  <a:pt x="199443" y="5971167"/>
                  <a:pt x="94741" y="5957415"/>
                </a:cubicBezTo>
                <a:cubicBezTo>
                  <a:pt x="-9961" y="5943663"/>
                  <a:pt x="43390" y="5957506"/>
                  <a:pt x="37859" y="5876060"/>
                </a:cubicBezTo>
                <a:cubicBezTo>
                  <a:pt x="13485" y="5737802"/>
                  <a:pt x="42281" y="4414258"/>
                  <a:pt x="28975" y="2606888"/>
                </a:cubicBezTo>
                <a:cubicBezTo>
                  <a:pt x="-19249" y="1512253"/>
                  <a:pt x="110" y="488851"/>
                  <a:pt x="33539" y="59860"/>
                </a:cubicBezTo>
                <a:cubicBezTo>
                  <a:pt x="34137" y="52184"/>
                  <a:pt x="36271" y="46366"/>
                  <a:pt x="39830" y="42028"/>
                </a:cubicBezTo>
                <a:lnTo>
                  <a:pt x="88659" y="37282"/>
                </a:lnTo>
                <a:lnTo>
                  <a:pt x="301554" y="37282"/>
                </a:lnTo>
                <a:lnTo>
                  <a:pt x="416464" y="30725"/>
                </a:lnTo>
                <a:lnTo>
                  <a:pt x="907723" y="24269"/>
                </a:lnTo>
                <a:lnTo>
                  <a:pt x="3989089" y="29653"/>
                </a:lnTo>
                <a:lnTo>
                  <a:pt x="9680053"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0C489E99-8A12-4C4F-92F9-95B01D8147E3}"/>
              </a:ext>
            </a:extLst>
          </p:cNvPr>
          <p:cNvSpPr>
            <a:spLocks noGrp="1"/>
          </p:cNvSpPr>
          <p:nvPr>
            <p:ph type="title"/>
          </p:nvPr>
        </p:nvSpPr>
        <p:spPr>
          <a:xfrm>
            <a:off x="1020724" y="558209"/>
            <a:ext cx="10333075" cy="141413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011B211-A6C3-4384-AA0B-7A8561A53C1B}"/>
              </a:ext>
            </a:extLst>
          </p:cNvPr>
          <p:cNvSpPr>
            <a:spLocks noGrp="1"/>
          </p:cNvSpPr>
          <p:nvPr>
            <p:ph type="body" idx="1"/>
          </p:nvPr>
        </p:nvSpPr>
        <p:spPr>
          <a:xfrm>
            <a:off x="1020726" y="2089298"/>
            <a:ext cx="10333074" cy="38277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007E98-5ED3-41C2-BC39-EA8FB826AB1E}"/>
              </a:ext>
            </a:extLst>
          </p:cNvPr>
          <p:cNvSpPr>
            <a:spLocks noGrp="1"/>
          </p:cNvSpPr>
          <p:nvPr>
            <p:ph type="dt" sz="half" idx="2"/>
          </p:nvPr>
        </p:nvSpPr>
        <p:spPr>
          <a:xfrm>
            <a:off x="467834" y="6356350"/>
            <a:ext cx="2604976" cy="365125"/>
          </a:xfrm>
          <a:prstGeom prst="rect">
            <a:avLst/>
          </a:prstGeom>
        </p:spPr>
        <p:txBody>
          <a:bodyPr vert="horz" lIns="91440" tIns="45720" rIns="91440" bIns="45720" rtlCol="0" anchor="ctr"/>
          <a:lstStyle>
            <a:lvl1pPr algn="l">
              <a:defRPr sz="1200" b="1">
                <a:solidFill>
                  <a:schemeClr val="tx1"/>
                </a:solidFill>
              </a:defRPr>
            </a:lvl1pPr>
          </a:lstStyle>
          <a:p>
            <a:fld id="{C1691109-F4F8-4597-962C-A4F4B7960636}" type="datetimeFigureOut">
              <a:rPr lang="en-US" smtClean="0"/>
              <a:t>2/18/2026</a:t>
            </a:fld>
            <a:endParaRPr lang="en-US"/>
          </a:p>
        </p:txBody>
      </p:sp>
      <p:sp>
        <p:nvSpPr>
          <p:cNvPr id="5" name="Footer Placeholder 4">
            <a:extLst>
              <a:ext uri="{FF2B5EF4-FFF2-40B4-BE49-F238E27FC236}">
                <a16:creationId xmlns:a16="http://schemas.microsoft.com/office/drawing/2014/main" id="{B7493049-EC55-4ABD-8F77-F5A84AE384F5}"/>
              </a:ext>
            </a:extLst>
          </p:cNvPr>
          <p:cNvSpPr>
            <a:spLocks noGrp="1"/>
          </p:cNvSpPr>
          <p:nvPr>
            <p:ph type="ftr" sz="quarter" idx="3"/>
          </p:nvPr>
        </p:nvSpPr>
        <p:spPr>
          <a:xfrm>
            <a:off x="7756153" y="6356350"/>
            <a:ext cx="3444109" cy="365125"/>
          </a:xfrm>
          <a:prstGeom prst="rect">
            <a:avLst/>
          </a:prstGeom>
        </p:spPr>
        <p:txBody>
          <a:bodyPr vert="horz" lIns="91440" tIns="45720" rIns="91440" bIns="45720" rtlCol="0" anchor="ctr"/>
          <a:lstStyle>
            <a:lvl1pPr algn="r">
              <a:defRPr sz="1200" b="1" cap="all" spc="1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6821B6DF-CCDC-4ED0-A4B2-1512B668F4E3}"/>
              </a:ext>
            </a:extLst>
          </p:cNvPr>
          <p:cNvSpPr>
            <a:spLocks noGrp="1"/>
          </p:cNvSpPr>
          <p:nvPr>
            <p:ph type="sldNum" sz="quarter" idx="4"/>
          </p:nvPr>
        </p:nvSpPr>
        <p:spPr>
          <a:xfrm>
            <a:off x="11200263" y="6356350"/>
            <a:ext cx="523902" cy="365125"/>
          </a:xfrm>
          <a:prstGeom prst="rect">
            <a:avLst/>
          </a:prstGeom>
        </p:spPr>
        <p:txBody>
          <a:bodyPr vert="horz" lIns="91440" tIns="45720" rIns="91440" bIns="45720" rtlCol="0" anchor="ctr"/>
          <a:lstStyle>
            <a:lvl1pPr algn="r">
              <a:defRPr sz="1200" b="1">
                <a:solidFill>
                  <a:schemeClr val="tx1"/>
                </a:solidFill>
              </a:defRPr>
            </a:lvl1pPr>
          </a:lstStyle>
          <a:p>
            <a:fld id="{7C7FAD9F-AEE9-406E-B720-57D2B9DB2816}" type="slidenum">
              <a:rPr lang="en-US" smtClean="0"/>
              <a:t>‹#›</a:t>
            </a:fld>
            <a:endParaRPr lang="en-US"/>
          </a:p>
        </p:txBody>
      </p:sp>
      <p:sp>
        <p:nvSpPr>
          <p:cNvPr id="14" name="Freeform: Shape 13">
            <a:extLst>
              <a:ext uri="{FF2B5EF4-FFF2-40B4-BE49-F238E27FC236}">
                <a16:creationId xmlns:a16="http://schemas.microsoft.com/office/drawing/2014/main" id="{42D2C6CA-56BB-4A08-A1E2-342F83955EDB}"/>
              </a:ext>
            </a:extLst>
          </p:cNvPr>
          <p:cNvSpPr/>
          <p:nvPr/>
        </p:nvSpPr>
        <p:spPr>
          <a:xfrm>
            <a:off x="403284" y="389461"/>
            <a:ext cx="11499601" cy="6203902"/>
          </a:xfrm>
          <a:custGeom>
            <a:avLst/>
            <a:gdLst>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321880 w 11499601"/>
              <a:gd name="connsiteY17" fmla="*/ 5943328 h 6250474"/>
              <a:gd name="connsiteX18" fmla="*/ 2161451 w 11499601"/>
              <a:gd name="connsiteY18" fmla="*/ 5941720 h 6250474"/>
              <a:gd name="connsiteX19" fmla="*/ 1884575 w 11499601"/>
              <a:gd name="connsiteY19" fmla="*/ 5937508 h 6250474"/>
              <a:gd name="connsiteX20" fmla="*/ 1731597 w 11499601"/>
              <a:gd name="connsiteY20" fmla="*/ 5934968 h 6250474"/>
              <a:gd name="connsiteX21" fmla="*/ 1588500 w 11499601"/>
              <a:gd name="connsiteY21" fmla="*/ 5940418 h 6250474"/>
              <a:gd name="connsiteX22" fmla="*/ 671167 w 11499601"/>
              <a:gd name="connsiteY22" fmla="*/ 5948382 h 6250474"/>
              <a:gd name="connsiteX23" fmla="*/ 94741 w 11499601"/>
              <a:gd name="connsiteY23" fmla="*/ 5957415 h 6250474"/>
              <a:gd name="connsiteX24" fmla="*/ 37859 w 11499601"/>
              <a:gd name="connsiteY24" fmla="*/ 5876060 h 6250474"/>
              <a:gd name="connsiteX25" fmla="*/ 28975 w 11499601"/>
              <a:gd name="connsiteY25" fmla="*/ 2606888 h 6250474"/>
              <a:gd name="connsiteX26" fmla="*/ 33539 w 11499601"/>
              <a:gd name="connsiteY26" fmla="*/ 59860 h 6250474"/>
              <a:gd name="connsiteX27" fmla="*/ 39830 w 11499601"/>
              <a:gd name="connsiteY27" fmla="*/ 42028 h 6250474"/>
              <a:gd name="connsiteX28" fmla="*/ 88659 w 11499601"/>
              <a:gd name="connsiteY28" fmla="*/ 37282 h 6250474"/>
              <a:gd name="connsiteX29" fmla="*/ 301554 w 11499601"/>
              <a:gd name="connsiteY29" fmla="*/ 37282 h 6250474"/>
              <a:gd name="connsiteX30" fmla="*/ 416464 w 11499601"/>
              <a:gd name="connsiteY30" fmla="*/ 30725 h 6250474"/>
              <a:gd name="connsiteX31" fmla="*/ 907723 w 11499601"/>
              <a:gd name="connsiteY31" fmla="*/ 24269 h 6250474"/>
              <a:gd name="connsiteX32" fmla="*/ 3989089 w 11499601"/>
              <a:gd name="connsiteY32" fmla="*/ 29653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161451 w 11499601"/>
              <a:gd name="connsiteY17" fmla="*/ 5941720 h 6250474"/>
              <a:gd name="connsiteX18" fmla="*/ 1884575 w 11499601"/>
              <a:gd name="connsiteY18" fmla="*/ 5937508 h 6250474"/>
              <a:gd name="connsiteX19" fmla="*/ 1731597 w 11499601"/>
              <a:gd name="connsiteY19" fmla="*/ 5934968 h 6250474"/>
              <a:gd name="connsiteX20" fmla="*/ 1588500 w 11499601"/>
              <a:gd name="connsiteY20" fmla="*/ 5940418 h 6250474"/>
              <a:gd name="connsiteX21" fmla="*/ 671167 w 11499601"/>
              <a:gd name="connsiteY21" fmla="*/ 5948382 h 6250474"/>
              <a:gd name="connsiteX22" fmla="*/ 94741 w 11499601"/>
              <a:gd name="connsiteY22" fmla="*/ 5957415 h 6250474"/>
              <a:gd name="connsiteX23" fmla="*/ 37859 w 11499601"/>
              <a:gd name="connsiteY23" fmla="*/ 5876060 h 6250474"/>
              <a:gd name="connsiteX24" fmla="*/ 28975 w 11499601"/>
              <a:gd name="connsiteY24" fmla="*/ 2606888 h 6250474"/>
              <a:gd name="connsiteX25" fmla="*/ 33539 w 11499601"/>
              <a:gd name="connsiteY25" fmla="*/ 59860 h 6250474"/>
              <a:gd name="connsiteX26" fmla="*/ 39830 w 11499601"/>
              <a:gd name="connsiteY26" fmla="*/ 42028 h 6250474"/>
              <a:gd name="connsiteX27" fmla="*/ 88659 w 11499601"/>
              <a:gd name="connsiteY27" fmla="*/ 37282 h 6250474"/>
              <a:gd name="connsiteX28" fmla="*/ 301554 w 11499601"/>
              <a:gd name="connsiteY28" fmla="*/ 37282 h 6250474"/>
              <a:gd name="connsiteX29" fmla="*/ 416464 w 11499601"/>
              <a:gd name="connsiteY29" fmla="*/ 30725 h 6250474"/>
              <a:gd name="connsiteX30" fmla="*/ 907723 w 11499601"/>
              <a:gd name="connsiteY30" fmla="*/ 24269 h 6250474"/>
              <a:gd name="connsiteX31" fmla="*/ 3989089 w 11499601"/>
              <a:gd name="connsiteY31" fmla="*/ 29653 h 6250474"/>
              <a:gd name="connsiteX32" fmla="*/ 9680053 w 11499601"/>
              <a:gd name="connsiteY32"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1884575 w 11499601"/>
              <a:gd name="connsiteY17" fmla="*/ 5937508 h 6250474"/>
              <a:gd name="connsiteX18" fmla="*/ 1731597 w 11499601"/>
              <a:gd name="connsiteY18" fmla="*/ 5934968 h 6250474"/>
              <a:gd name="connsiteX19" fmla="*/ 1588500 w 11499601"/>
              <a:gd name="connsiteY19" fmla="*/ 5940418 h 6250474"/>
              <a:gd name="connsiteX20" fmla="*/ 671167 w 11499601"/>
              <a:gd name="connsiteY20" fmla="*/ 5948382 h 6250474"/>
              <a:gd name="connsiteX21" fmla="*/ 94741 w 11499601"/>
              <a:gd name="connsiteY21" fmla="*/ 5957415 h 6250474"/>
              <a:gd name="connsiteX22" fmla="*/ 37859 w 11499601"/>
              <a:gd name="connsiteY22" fmla="*/ 5876060 h 6250474"/>
              <a:gd name="connsiteX23" fmla="*/ 28975 w 11499601"/>
              <a:gd name="connsiteY23" fmla="*/ 2606888 h 6250474"/>
              <a:gd name="connsiteX24" fmla="*/ 33539 w 11499601"/>
              <a:gd name="connsiteY24" fmla="*/ 59860 h 6250474"/>
              <a:gd name="connsiteX25" fmla="*/ 39830 w 11499601"/>
              <a:gd name="connsiteY25" fmla="*/ 42028 h 6250474"/>
              <a:gd name="connsiteX26" fmla="*/ 88659 w 11499601"/>
              <a:gd name="connsiteY26" fmla="*/ 37282 h 6250474"/>
              <a:gd name="connsiteX27" fmla="*/ 301554 w 11499601"/>
              <a:gd name="connsiteY27" fmla="*/ 37282 h 6250474"/>
              <a:gd name="connsiteX28" fmla="*/ 416464 w 11499601"/>
              <a:gd name="connsiteY28" fmla="*/ 30725 h 6250474"/>
              <a:gd name="connsiteX29" fmla="*/ 907723 w 11499601"/>
              <a:gd name="connsiteY29" fmla="*/ 24269 h 6250474"/>
              <a:gd name="connsiteX30" fmla="*/ 3989089 w 11499601"/>
              <a:gd name="connsiteY30" fmla="*/ 29653 h 6250474"/>
              <a:gd name="connsiteX31" fmla="*/ 9680053 w 11499601"/>
              <a:gd name="connsiteY31"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11590 w 11499601"/>
              <a:gd name="connsiteY9" fmla="*/ 5989374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01402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731597 w 11499601"/>
              <a:gd name="connsiteY16" fmla="*/ 5934968 h 6250474"/>
              <a:gd name="connsiteX17" fmla="*/ 1588500 w 11499601"/>
              <a:gd name="connsiteY17" fmla="*/ 5940418 h 6250474"/>
              <a:gd name="connsiteX18" fmla="*/ 671167 w 11499601"/>
              <a:gd name="connsiteY18" fmla="*/ 5948382 h 6250474"/>
              <a:gd name="connsiteX19" fmla="*/ 94741 w 11499601"/>
              <a:gd name="connsiteY19" fmla="*/ 5957415 h 6250474"/>
              <a:gd name="connsiteX20" fmla="*/ 37859 w 11499601"/>
              <a:gd name="connsiteY20" fmla="*/ 5876060 h 6250474"/>
              <a:gd name="connsiteX21" fmla="*/ 28975 w 11499601"/>
              <a:gd name="connsiteY21" fmla="*/ 2606888 h 6250474"/>
              <a:gd name="connsiteX22" fmla="*/ 33539 w 11499601"/>
              <a:gd name="connsiteY22" fmla="*/ 59860 h 6250474"/>
              <a:gd name="connsiteX23" fmla="*/ 39830 w 11499601"/>
              <a:gd name="connsiteY23" fmla="*/ 42028 h 6250474"/>
              <a:gd name="connsiteX24" fmla="*/ 88659 w 11499601"/>
              <a:gd name="connsiteY24" fmla="*/ 37282 h 6250474"/>
              <a:gd name="connsiteX25" fmla="*/ 301554 w 11499601"/>
              <a:gd name="connsiteY25" fmla="*/ 37282 h 6250474"/>
              <a:gd name="connsiteX26" fmla="*/ 416464 w 11499601"/>
              <a:gd name="connsiteY26" fmla="*/ 30725 h 6250474"/>
              <a:gd name="connsiteX27" fmla="*/ 907723 w 11499601"/>
              <a:gd name="connsiteY27" fmla="*/ 24269 h 6250474"/>
              <a:gd name="connsiteX28" fmla="*/ 3989089 w 11499601"/>
              <a:gd name="connsiteY28" fmla="*/ 29653 h 6250474"/>
              <a:gd name="connsiteX29" fmla="*/ 9680053 w 11499601"/>
              <a:gd name="connsiteY29"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88500 w 11499601"/>
              <a:gd name="connsiteY16" fmla="*/ 5940418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16786 w 11499601"/>
              <a:gd name="connsiteY15" fmla="*/ 5901423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71167 w 11499601"/>
              <a:gd name="connsiteY16" fmla="*/ 5948382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5500 h 6255974"/>
              <a:gd name="connsiteX1" fmla="*/ 11263634 w 11499601"/>
              <a:gd name="connsiteY1" fmla="*/ 16394 h 6255974"/>
              <a:gd name="connsiteX2" fmla="*/ 11499601 w 11499601"/>
              <a:gd name="connsiteY2" fmla="*/ 64794 h 6255974"/>
              <a:gd name="connsiteX3" fmla="*/ 11496115 w 11499601"/>
              <a:gd name="connsiteY3" fmla="*/ 338710 h 6255974"/>
              <a:gd name="connsiteX4" fmla="*/ 11496626 w 11499601"/>
              <a:gd name="connsiteY4" fmla="*/ 807372 h 6255974"/>
              <a:gd name="connsiteX5" fmla="*/ 11482477 w 11499601"/>
              <a:gd name="connsiteY5" fmla="*/ 1840079 h 6255974"/>
              <a:gd name="connsiteX6" fmla="*/ 11478714 w 11499601"/>
              <a:gd name="connsiteY6" fmla="*/ 3525714 h 6255974"/>
              <a:gd name="connsiteX7" fmla="*/ 11419375 w 11499601"/>
              <a:gd name="connsiteY7" fmla="*/ 5987933 h 6255974"/>
              <a:gd name="connsiteX8" fmla="*/ 5959453 w 11499601"/>
              <a:gd name="connsiteY8" fmla="*/ 5978886 h 6255974"/>
              <a:gd name="connsiteX9" fmla="*/ 4858766 w 11499601"/>
              <a:gd name="connsiteY9" fmla="*/ 6005062 h 6255974"/>
              <a:gd name="connsiteX10" fmla="*/ 3239306 w 11499601"/>
              <a:gd name="connsiteY10" fmla="*/ 5978241 h 6255974"/>
              <a:gd name="connsiteX11" fmla="*/ 3217554 w 11499601"/>
              <a:gd name="connsiteY11" fmla="*/ 6011412 h 6255974"/>
              <a:gd name="connsiteX12" fmla="*/ 3219866 w 11499601"/>
              <a:gd name="connsiteY12" fmla="*/ 6255974 h 6255974"/>
              <a:gd name="connsiteX13" fmla="*/ 2870715 w 11499601"/>
              <a:gd name="connsiteY13" fmla="*/ 6061661 h 6255974"/>
              <a:gd name="connsiteX14" fmla="*/ 2785655 w 11499601"/>
              <a:gd name="connsiteY14" fmla="*/ 5978241 h 6255974"/>
              <a:gd name="connsiteX15" fmla="*/ 2301504 w 11499601"/>
              <a:gd name="connsiteY15" fmla="*/ 5973147 h 6255974"/>
              <a:gd name="connsiteX16" fmla="*/ 666073 w 11499601"/>
              <a:gd name="connsiteY16" fmla="*/ 5964071 h 6255974"/>
              <a:gd name="connsiteX17" fmla="*/ 94741 w 11499601"/>
              <a:gd name="connsiteY17" fmla="*/ 5962915 h 6255974"/>
              <a:gd name="connsiteX18" fmla="*/ 37859 w 11499601"/>
              <a:gd name="connsiteY18" fmla="*/ 5881560 h 6255974"/>
              <a:gd name="connsiteX19" fmla="*/ 28975 w 11499601"/>
              <a:gd name="connsiteY19" fmla="*/ 2612388 h 6255974"/>
              <a:gd name="connsiteX20" fmla="*/ 33539 w 11499601"/>
              <a:gd name="connsiteY20" fmla="*/ 65360 h 6255974"/>
              <a:gd name="connsiteX21" fmla="*/ 39830 w 11499601"/>
              <a:gd name="connsiteY21" fmla="*/ 47528 h 6255974"/>
              <a:gd name="connsiteX22" fmla="*/ 88659 w 11499601"/>
              <a:gd name="connsiteY22" fmla="*/ 42782 h 6255974"/>
              <a:gd name="connsiteX23" fmla="*/ 301554 w 11499601"/>
              <a:gd name="connsiteY23" fmla="*/ 42782 h 6255974"/>
              <a:gd name="connsiteX24" fmla="*/ 416464 w 11499601"/>
              <a:gd name="connsiteY24" fmla="*/ 36225 h 6255974"/>
              <a:gd name="connsiteX25" fmla="*/ 907723 w 11499601"/>
              <a:gd name="connsiteY25" fmla="*/ 29769 h 6255974"/>
              <a:gd name="connsiteX26" fmla="*/ 3989089 w 11499601"/>
              <a:gd name="connsiteY26" fmla="*/ 35153 h 6255974"/>
              <a:gd name="connsiteX27" fmla="*/ 9680053 w 11499601"/>
              <a:gd name="connsiteY27" fmla="*/ 5500 h 6255974"/>
              <a:gd name="connsiteX0" fmla="*/ 9680053 w 11499601"/>
              <a:gd name="connsiteY0" fmla="*/ 0 h 6250474"/>
              <a:gd name="connsiteX1" fmla="*/ 11263634 w 11499601"/>
              <a:gd name="connsiteY1" fmla="*/ 10894 h 6250474"/>
              <a:gd name="connsiteX2" fmla="*/ 11499601 w 11499601"/>
              <a:gd name="connsiteY2" fmla="*/ 5929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1172 w 11499601"/>
              <a:gd name="connsiteY3" fmla="*/ 31329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499601" h="6250474">
                <a:moveTo>
                  <a:pt x="9680053" y="0"/>
                </a:moveTo>
                <a:lnTo>
                  <a:pt x="11263634" y="10894"/>
                </a:lnTo>
                <a:cubicBezTo>
                  <a:pt x="11382518" y="17609"/>
                  <a:pt x="11483635" y="5293"/>
                  <a:pt x="11499601" y="39374"/>
                </a:cubicBezTo>
                <a:lnTo>
                  <a:pt x="11491172" y="313290"/>
                </a:lnTo>
                <a:cubicBezTo>
                  <a:pt x="11491342" y="469511"/>
                  <a:pt x="11496456" y="645651"/>
                  <a:pt x="11496626" y="801872"/>
                </a:cubicBezTo>
                <a:cubicBezTo>
                  <a:pt x="11485119" y="918570"/>
                  <a:pt x="11483798" y="1773917"/>
                  <a:pt x="11482477" y="1834579"/>
                </a:cubicBezTo>
                <a:cubicBezTo>
                  <a:pt x="11462397" y="2645173"/>
                  <a:pt x="11489491" y="2970847"/>
                  <a:pt x="11478714" y="3520214"/>
                </a:cubicBezTo>
                <a:cubicBezTo>
                  <a:pt x="11462615" y="5654060"/>
                  <a:pt x="11560172" y="6010354"/>
                  <a:pt x="11419375" y="5982433"/>
                </a:cubicBezTo>
                <a:cubicBezTo>
                  <a:pt x="9251879" y="6044921"/>
                  <a:pt x="7569480" y="6004728"/>
                  <a:pt x="5959453" y="5973386"/>
                </a:cubicBezTo>
                <a:lnTo>
                  <a:pt x="4858766" y="5999562"/>
                </a:lnTo>
                <a:lnTo>
                  <a:pt x="3239306" y="5972741"/>
                </a:lnTo>
                <a:lnTo>
                  <a:pt x="3217554" y="6005912"/>
                </a:lnTo>
                <a:cubicBezTo>
                  <a:pt x="3195952" y="6047442"/>
                  <a:pt x="3201415" y="6144511"/>
                  <a:pt x="3219866" y="6250474"/>
                </a:cubicBezTo>
                <a:cubicBezTo>
                  <a:pt x="3113618" y="6201492"/>
                  <a:pt x="2980145" y="6145854"/>
                  <a:pt x="2870715" y="6056161"/>
                </a:cubicBezTo>
                <a:lnTo>
                  <a:pt x="2785655" y="5972741"/>
                </a:lnTo>
                <a:lnTo>
                  <a:pt x="2301504" y="5967647"/>
                </a:lnTo>
                <a:lnTo>
                  <a:pt x="666073" y="5958571"/>
                </a:lnTo>
                <a:cubicBezTo>
                  <a:pt x="416338" y="5959078"/>
                  <a:pt x="199443" y="5971167"/>
                  <a:pt x="94741" y="5957415"/>
                </a:cubicBezTo>
                <a:cubicBezTo>
                  <a:pt x="-9961" y="5943663"/>
                  <a:pt x="43390" y="5957506"/>
                  <a:pt x="37859" y="5876060"/>
                </a:cubicBezTo>
                <a:cubicBezTo>
                  <a:pt x="13485" y="5737802"/>
                  <a:pt x="42281" y="4414258"/>
                  <a:pt x="28975" y="2606888"/>
                </a:cubicBezTo>
                <a:cubicBezTo>
                  <a:pt x="-19249" y="1512253"/>
                  <a:pt x="110" y="488851"/>
                  <a:pt x="33539" y="59860"/>
                </a:cubicBezTo>
                <a:cubicBezTo>
                  <a:pt x="34137" y="52184"/>
                  <a:pt x="36271" y="46366"/>
                  <a:pt x="39830" y="42028"/>
                </a:cubicBezTo>
                <a:lnTo>
                  <a:pt x="88659" y="37282"/>
                </a:lnTo>
                <a:lnTo>
                  <a:pt x="301554" y="37282"/>
                </a:lnTo>
                <a:lnTo>
                  <a:pt x="416464" y="30725"/>
                </a:lnTo>
                <a:lnTo>
                  <a:pt x="907723" y="24269"/>
                </a:lnTo>
                <a:lnTo>
                  <a:pt x="3989089" y="29653"/>
                </a:lnTo>
                <a:lnTo>
                  <a:pt x="9680053" y="0"/>
                </a:ln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60560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4800" b="1" kern="1200" spc="100" baseline="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SzPct val="73000"/>
        <a:buFontTx/>
        <a:buNone/>
        <a:defRPr sz="3200" b="1" kern="1200" spc="50" baseline="0">
          <a:solidFill>
            <a:schemeClr val="tx1"/>
          </a:solidFill>
          <a:latin typeface="+mn-lt"/>
          <a:ea typeface="+mn-ea"/>
          <a:cs typeface="+mn-cs"/>
        </a:defRPr>
      </a:lvl1pPr>
      <a:lvl2pPr marL="228600" indent="-182880" algn="l" defTabSz="914400" rtl="0" eaLnBrk="1" latinLnBrk="0" hangingPunct="1">
        <a:lnSpc>
          <a:spcPct val="100000"/>
        </a:lnSpc>
        <a:spcBef>
          <a:spcPts val="500"/>
        </a:spcBef>
        <a:buSzPct val="70000"/>
        <a:buFont typeface="Arial" panose="020B0604020202020204" pitchFamily="34" charset="0"/>
        <a:buChar char="•"/>
        <a:defRPr sz="2800" b="1" kern="1200" spc="50" baseline="0">
          <a:solidFill>
            <a:schemeClr val="tx1"/>
          </a:solidFill>
          <a:latin typeface="+mn-lt"/>
          <a:ea typeface="+mn-ea"/>
          <a:cs typeface="+mn-cs"/>
        </a:defRPr>
      </a:lvl2pPr>
      <a:lvl3pPr marL="274320" indent="0" algn="l" defTabSz="914400" rtl="0" eaLnBrk="1" latinLnBrk="0" hangingPunct="1">
        <a:lnSpc>
          <a:spcPct val="100000"/>
        </a:lnSpc>
        <a:spcBef>
          <a:spcPts val="500"/>
        </a:spcBef>
        <a:buSzPct val="73000"/>
        <a:buFontTx/>
        <a:buNone/>
        <a:defRPr sz="2400" b="1" kern="1200" spc="50" baseline="0">
          <a:solidFill>
            <a:schemeClr val="tx1"/>
          </a:solidFill>
          <a:latin typeface="+mn-lt"/>
          <a:ea typeface="+mn-ea"/>
          <a:cs typeface="+mn-cs"/>
        </a:defRPr>
      </a:lvl3pPr>
      <a:lvl4pPr marL="548640" indent="-182880" algn="l" defTabSz="914400" rtl="0" eaLnBrk="1" latinLnBrk="0" hangingPunct="1">
        <a:lnSpc>
          <a:spcPct val="100000"/>
        </a:lnSpc>
        <a:spcBef>
          <a:spcPts val="500"/>
        </a:spcBef>
        <a:buSzPct val="73000"/>
        <a:buFont typeface="Arial" panose="020B0604020202020204" pitchFamily="34" charset="0"/>
        <a:buChar char="•"/>
        <a:defRPr sz="2000" b="1" kern="1200" spc="50" baseline="0">
          <a:solidFill>
            <a:schemeClr val="tx1"/>
          </a:solidFill>
          <a:latin typeface="+mn-lt"/>
          <a:ea typeface="+mn-ea"/>
          <a:cs typeface="+mn-cs"/>
        </a:defRPr>
      </a:lvl4pPr>
      <a:lvl5pPr marL="548640" indent="0" algn="l" defTabSz="914400" rtl="0" eaLnBrk="1" latinLnBrk="0" hangingPunct="1">
        <a:lnSpc>
          <a:spcPct val="100000"/>
        </a:lnSpc>
        <a:spcBef>
          <a:spcPts val="500"/>
        </a:spcBef>
        <a:buSzPct val="73000"/>
        <a:buFontTx/>
        <a:buNone/>
        <a:defRPr sz="20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ww.rawpixel.com/search/friendship" TargetMode="Externa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hyperlink" Target="https://ueaeprints.uea.ac.uk/id/eprint/96838/1/2024DowleNEdPsyD.pdf"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AFD04F3-5681-63AF-3A1F-8AF2046FB952}"/>
              </a:ext>
            </a:extLst>
          </p:cNvPr>
          <p:cNvSpPr>
            <a:spLocks noGrp="1"/>
          </p:cNvSpPr>
          <p:nvPr>
            <p:ph type="ctrTitle"/>
          </p:nvPr>
        </p:nvSpPr>
        <p:spPr>
          <a:xfrm>
            <a:off x="838200" y="484632"/>
            <a:ext cx="6081713" cy="3566160"/>
          </a:xfrm>
        </p:spPr>
        <p:txBody>
          <a:bodyPr>
            <a:normAutofit/>
          </a:bodyPr>
          <a:lstStyle/>
          <a:p>
            <a:pPr algn="l"/>
            <a:r>
              <a:rPr lang="en-GB" sz="6600">
                <a:solidFill>
                  <a:srgbClr val="FFFFFF"/>
                </a:solidFill>
              </a:rPr>
              <a:t>Mental Health Lead Network</a:t>
            </a:r>
          </a:p>
        </p:txBody>
      </p:sp>
      <p:sp>
        <p:nvSpPr>
          <p:cNvPr id="3" name="Subtitle 2">
            <a:extLst>
              <a:ext uri="{FF2B5EF4-FFF2-40B4-BE49-F238E27FC236}">
                <a16:creationId xmlns:a16="http://schemas.microsoft.com/office/drawing/2014/main" id="{B722773B-9B6C-7DA4-FCDF-9A5D6D429D98}"/>
              </a:ext>
            </a:extLst>
          </p:cNvPr>
          <p:cNvSpPr>
            <a:spLocks noGrp="1"/>
          </p:cNvSpPr>
          <p:nvPr>
            <p:ph type="subTitle" idx="1"/>
          </p:nvPr>
        </p:nvSpPr>
        <p:spPr>
          <a:xfrm>
            <a:off x="838200" y="4480560"/>
            <a:ext cx="6081713" cy="1572768"/>
          </a:xfrm>
        </p:spPr>
        <p:txBody>
          <a:bodyPr>
            <a:normAutofit/>
          </a:bodyPr>
          <a:lstStyle/>
          <a:p>
            <a:pPr algn="l"/>
            <a:r>
              <a:rPr lang="en-GB">
                <a:solidFill>
                  <a:srgbClr val="FFFFFF"/>
                </a:solidFill>
              </a:rPr>
              <a:t>Tuesday 27</a:t>
            </a:r>
            <a:r>
              <a:rPr lang="en-GB" baseline="30000">
                <a:solidFill>
                  <a:srgbClr val="FFFFFF"/>
                </a:solidFill>
              </a:rPr>
              <a:t>th</a:t>
            </a:r>
            <a:r>
              <a:rPr lang="en-GB">
                <a:solidFill>
                  <a:srgbClr val="FFFFFF"/>
                </a:solidFill>
              </a:rPr>
              <a:t> January 2026</a:t>
            </a:r>
          </a:p>
          <a:p>
            <a:pPr algn="l"/>
            <a:r>
              <a:rPr lang="en-GB">
                <a:solidFill>
                  <a:srgbClr val="FFFFFF"/>
                </a:solidFill>
              </a:rPr>
              <a:t>Considering the theme of:  Belonging</a:t>
            </a:r>
          </a:p>
        </p:txBody>
      </p:sp>
      <p:pic>
        <p:nvPicPr>
          <p:cNvPr id="7" name="Graphic 6" descr="Brain in head">
            <a:extLst>
              <a:ext uri="{FF2B5EF4-FFF2-40B4-BE49-F238E27FC236}">
                <a16:creationId xmlns:a16="http://schemas.microsoft.com/office/drawing/2014/main" id="{D5FB923C-ECC7-6F9B-C50A-79BE88FDE9D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21594" y="283464"/>
            <a:ext cx="2904040" cy="2904040"/>
          </a:xfrm>
          <a:prstGeom prst="rect">
            <a:avLst/>
          </a:prstGeom>
        </p:spPr>
      </p:pic>
      <p:sp>
        <p:nvSpPr>
          <p:cNvPr id="21" name="sketch line">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5475" y="4252192"/>
            <a:ext cx="4056549" cy="18288"/>
          </a:xfrm>
          <a:custGeom>
            <a:avLst/>
            <a:gdLst>
              <a:gd name="csX0" fmla="*/ 0 w 4056549"/>
              <a:gd name="csY0" fmla="*/ 0 h 18288"/>
              <a:gd name="csX1" fmla="*/ 676092 w 4056549"/>
              <a:gd name="csY1" fmla="*/ 0 h 18288"/>
              <a:gd name="csX2" fmla="*/ 1271052 w 4056549"/>
              <a:gd name="csY2" fmla="*/ 0 h 18288"/>
              <a:gd name="csX3" fmla="*/ 1947144 w 4056549"/>
              <a:gd name="csY3" fmla="*/ 0 h 18288"/>
              <a:gd name="csX4" fmla="*/ 2501539 w 4056549"/>
              <a:gd name="csY4" fmla="*/ 0 h 18288"/>
              <a:gd name="csX5" fmla="*/ 3137065 w 4056549"/>
              <a:gd name="csY5" fmla="*/ 0 h 18288"/>
              <a:gd name="csX6" fmla="*/ 4056549 w 4056549"/>
              <a:gd name="csY6" fmla="*/ 0 h 18288"/>
              <a:gd name="csX7" fmla="*/ 4056549 w 4056549"/>
              <a:gd name="csY7" fmla="*/ 18288 h 18288"/>
              <a:gd name="csX8" fmla="*/ 3380458 w 4056549"/>
              <a:gd name="csY8" fmla="*/ 18288 h 18288"/>
              <a:gd name="csX9" fmla="*/ 2663801 w 4056549"/>
              <a:gd name="csY9" fmla="*/ 18288 h 18288"/>
              <a:gd name="csX10" fmla="*/ 2068840 w 4056549"/>
              <a:gd name="csY10" fmla="*/ 18288 h 18288"/>
              <a:gd name="csX11" fmla="*/ 1311618 w 4056549"/>
              <a:gd name="csY11" fmla="*/ 18288 h 18288"/>
              <a:gd name="csX12" fmla="*/ 716657 w 4056549"/>
              <a:gd name="csY12" fmla="*/ 18288 h 18288"/>
              <a:gd name="csX13" fmla="*/ 0 w 4056549"/>
              <a:gd name="csY13" fmla="*/ 18288 h 18288"/>
              <a:gd name="csX14" fmla="*/ 0 w 4056549"/>
              <a:gd name="csY1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4056549" h="18288" fill="none" extrusionOk="0">
                <a:moveTo>
                  <a:pt x="0" y="0"/>
                </a:moveTo>
                <a:cubicBezTo>
                  <a:pt x="324395" y="-12272"/>
                  <a:pt x="437185" y="20747"/>
                  <a:pt x="676092" y="0"/>
                </a:cubicBezTo>
                <a:cubicBezTo>
                  <a:pt x="914999" y="-20747"/>
                  <a:pt x="980886" y="20074"/>
                  <a:pt x="1271052" y="0"/>
                </a:cubicBezTo>
                <a:cubicBezTo>
                  <a:pt x="1561218" y="-20074"/>
                  <a:pt x="1609815" y="19965"/>
                  <a:pt x="1947144" y="0"/>
                </a:cubicBezTo>
                <a:cubicBezTo>
                  <a:pt x="2284473" y="-19965"/>
                  <a:pt x="2317816" y="-23682"/>
                  <a:pt x="2501539" y="0"/>
                </a:cubicBezTo>
                <a:cubicBezTo>
                  <a:pt x="2685262" y="23682"/>
                  <a:pt x="2879461" y="12712"/>
                  <a:pt x="3137065" y="0"/>
                </a:cubicBezTo>
                <a:cubicBezTo>
                  <a:pt x="3394669" y="-12712"/>
                  <a:pt x="3618306" y="-41742"/>
                  <a:pt x="4056549" y="0"/>
                </a:cubicBezTo>
                <a:cubicBezTo>
                  <a:pt x="4056201" y="6465"/>
                  <a:pt x="4056979" y="10922"/>
                  <a:pt x="4056549" y="18288"/>
                </a:cubicBezTo>
                <a:cubicBezTo>
                  <a:pt x="3807729" y="-7540"/>
                  <a:pt x="3536237" y="12619"/>
                  <a:pt x="3380458" y="18288"/>
                </a:cubicBezTo>
                <a:cubicBezTo>
                  <a:pt x="3224679" y="23957"/>
                  <a:pt x="2967497" y="23368"/>
                  <a:pt x="2663801" y="18288"/>
                </a:cubicBezTo>
                <a:cubicBezTo>
                  <a:pt x="2360105" y="13208"/>
                  <a:pt x="2359716" y="-8821"/>
                  <a:pt x="2068840" y="18288"/>
                </a:cubicBezTo>
                <a:cubicBezTo>
                  <a:pt x="1777964" y="45397"/>
                  <a:pt x="1641909" y="31681"/>
                  <a:pt x="1311618" y="18288"/>
                </a:cubicBezTo>
                <a:cubicBezTo>
                  <a:pt x="981327" y="4895"/>
                  <a:pt x="990410" y="11155"/>
                  <a:pt x="716657" y="18288"/>
                </a:cubicBezTo>
                <a:cubicBezTo>
                  <a:pt x="442904" y="25421"/>
                  <a:pt x="330722" y="13665"/>
                  <a:pt x="0" y="18288"/>
                </a:cubicBezTo>
                <a:cubicBezTo>
                  <a:pt x="75" y="12069"/>
                  <a:pt x="515" y="5650"/>
                  <a:pt x="0" y="0"/>
                </a:cubicBezTo>
                <a:close/>
              </a:path>
              <a:path w="4056549" h="18288" stroke="0" extrusionOk="0">
                <a:moveTo>
                  <a:pt x="0" y="0"/>
                </a:moveTo>
                <a:cubicBezTo>
                  <a:pt x="175099" y="13469"/>
                  <a:pt x="459673" y="14529"/>
                  <a:pt x="594961" y="0"/>
                </a:cubicBezTo>
                <a:cubicBezTo>
                  <a:pt x="730249" y="-14529"/>
                  <a:pt x="873178" y="22015"/>
                  <a:pt x="1149356" y="0"/>
                </a:cubicBezTo>
                <a:cubicBezTo>
                  <a:pt x="1425534" y="-22015"/>
                  <a:pt x="1498871" y="-21513"/>
                  <a:pt x="1744316" y="0"/>
                </a:cubicBezTo>
                <a:cubicBezTo>
                  <a:pt x="1989761" y="21513"/>
                  <a:pt x="2112991" y="-46"/>
                  <a:pt x="2420408" y="0"/>
                </a:cubicBezTo>
                <a:cubicBezTo>
                  <a:pt x="2727825" y="46"/>
                  <a:pt x="2880256" y="-10040"/>
                  <a:pt x="3137065" y="0"/>
                </a:cubicBezTo>
                <a:cubicBezTo>
                  <a:pt x="3393874" y="10040"/>
                  <a:pt x="3704325" y="-6685"/>
                  <a:pt x="4056549" y="0"/>
                </a:cubicBezTo>
                <a:cubicBezTo>
                  <a:pt x="4055732" y="6895"/>
                  <a:pt x="4055770" y="11206"/>
                  <a:pt x="4056549" y="18288"/>
                </a:cubicBezTo>
                <a:cubicBezTo>
                  <a:pt x="3812770" y="11959"/>
                  <a:pt x="3533996" y="-5717"/>
                  <a:pt x="3299327" y="18288"/>
                </a:cubicBezTo>
                <a:cubicBezTo>
                  <a:pt x="3064658" y="42293"/>
                  <a:pt x="2940381" y="24492"/>
                  <a:pt x="2744931" y="18288"/>
                </a:cubicBezTo>
                <a:cubicBezTo>
                  <a:pt x="2549481" y="12084"/>
                  <a:pt x="2252169" y="51841"/>
                  <a:pt x="1987709" y="18288"/>
                </a:cubicBezTo>
                <a:cubicBezTo>
                  <a:pt x="1723249" y="-15265"/>
                  <a:pt x="1438946" y="3423"/>
                  <a:pt x="1230487" y="18288"/>
                </a:cubicBezTo>
                <a:cubicBezTo>
                  <a:pt x="1022028" y="33153"/>
                  <a:pt x="795957" y="18596"/>
                  <a:pt x="676092" y="18288"/>
                </a:cubicBezTo>
                <a:cubicBezTo>
                  <a:pt x="556227" y="17980"/>
                  <a:pt x="334853" y="39451"/>
                  <a:pt x="0" y="18288"/>
                </a:cubicBezTo>
                <a:cubicBezTo>
                  <a:pt x="95" y="14343"/>
                  <a:pt x="742" y="6860"/>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7FBAB85-D22C-3299-3079-E97CC66761C8}"/>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7907654" y="3592052"/>
            <a:ext cx="3931920" cy="2624556"/>
          </a:xfrm>
          <a:prstGeom prst="rect">
            <a:avLst/>
          </a:prstGeom>
        </p:spPr>
      </p:pic>
    </p:spTree>
    <p:extLst>
      <p:ext uri="{BB962C8B-B14F-4D97-AF65-F5344CB8AC3E}">
        <p14:creationId xmlns:p14="http://schemas.microsoft.com/office/powerpoint/2010/main" val="4036316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2"/>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696000" y="481108"/>
            <a:ext cx="10800000" cy="4463145"/>
          </a:xfrm>
          <a:prstGeom prst="rect">
            <a:avLst/>
          </a:prstGeom>
          <a:solidFill>
            <a:schemeClr val="bg1">
              <a:lumMod val="9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GB" sz="48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Theme 8 (Ideal)</a:t>
            </a:r>
            <a:r>
              <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Inclusion impacts development and wellbeing</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32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Ideal</a:t>
            </a:r>
          </a:p>
          <a:p>
            <a:pPr marL="342900" marR="0" lvl="0" indent="-342900" algn="l" defTabSz="457200" rtl="0" eaLnBrk="1" fontAlgn="auto" latinLnBrk="0" hangingPunct="1">
              <a:lnSpc>
                <a:spcPct val="107000"/>
              </a:lnSpc>
              <a:spcBef>
                <a:spcPts val="0"/>
              </a:spcBef>
              <a:spcAft>
                <a:spcPts val="80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Inclusion increases critical thinking skills and the healthy development of </a:t>
            </a:r>
            <a:r>
              <a:rPr kumimoji="0" lang="en-GB" sz="3200" b="1" i="1"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all</a:t>
            </a: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young people, helping to shape future society</a:t>
            </a: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10485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2"/>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696000" y="159820"/>
            <a:ext cx="10800000" cy="6537815"/>
          </a:xfrm>
          <a:prstGeom prst="rect">
            <a:avLst/>
          </a:prstGeom>
          <a:solidFill>
            <a:schemeClr val="bg1">
              <a:lumMod val="9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GB" sz="48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Theme 8 Part B (Real &amp; Ideal)</a:t>
            </a:r>
            <a:r>
              <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p>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GB"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School safeguarding policy impacts wellbeing</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31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Real</a:t>
            </a:r>
          </a:p>
          <a:p>
            <a:pPr marL="342900" marR="0" lvl="0" indent="-342900" algn="l" defTabSz="457200" rtl="0" eaLnBrk="1" fontAlgn="auto" latinLnBrk="0" hangingPunct="1">
              <a:lnSpc>
                <a:spcPct val="107000"/>
              </a:lnSpc>
              <a:spcBef>
                <a:spcPts val="0"/>
              </a:spcBef>
              <a:spcAft>
                <a:spcPts val="120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Safeguarding policy </a:t>
            </a:r>
            <a:r>
              <a:rPr kumimoji="0" lang="en-GB" sz="3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(informing parents of sexuality/pronoun changes)</a:t>
            </a: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overrides wellbeing agendas, so pupils fear making disclosures</a:t>
            </a:r>
          </a:p>
          <a:p>
            <a:pPr marL="0" marR="0" lvl="0" indent="0" algn="l" defTabSz="457200" rtl="0" eaLnBrk="1" fontAlgn="auto" latinLnBrk="0" hangingPunct="1">
              <a:lnSpc>
                <a:spcPct val="107000"/>
              </a:lnSpc>
              <a:spcBef>
                <a:spcPts val="0"/>
              </a:spcBef>
              <a:spcAft>
                <a:spcPts val="1200"/>
              </a:spcAft>
              <a:buClrTx/>
              <a:buSzTx/>
              <a:buFontTx/>
              <a:buNone/>
              <a:tabLst/>
              <a:defRPr/>
            </a:pPr>
            <a:r>
              <a:rPr kumimoji="0" lang="en-GB" sz="31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Ideal</a:t>
            </a:r>
            <a:endParaRPr kumimoji="0" lang="en-GB" sz="31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457200" rtl="0" eaLnBrk="1" fontAlgn="auto" latinLnBrk="0" hangingPunct="1">
              <a:lnSpc>
                <a:spcPct val="107000"/>
              </a:lnSpc>
              <a:spcBef>
                <a:spcPts val="0"/>
              </a:spcBef>
              <a:spcAft>
                <a:spcPts val="1200"/>
              </a:spcAft>
              <a:buClrTx/>
              <a:buSzTx/>
              <a:buFontTx/>
              <a:buNone/>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1. Parents are not informed of gender/sexuality identity declarations without the young person’s consent</a:t>
            </a:r>
          </a:p>
        </p:txBody>
      </p:sp>
    </p:spTree>
    <p:extLst>
      <p:ext uri="{BB962C8B-B14F-4D97-AF65-F5344CB8AC3E}">
        <p14:creationId xmlns:p14="http://schemas.microsoft.com/office/powerpoint/2010/main" val="3117475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3"/>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391886" y="441000"/>
            <a:ext cx="3247053" cy="5601533"/>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Research Limitations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Participant population </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000" b="0"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no YP openly identifying as transgender female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Use of RTA</a:t>
            </a:r>
          </a:p>
          <a:p>
            <a:pPr marL="457200" marR="0" lvl="0" indent="-4572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000" b="0"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Individual stories lost</a:t>
            </a:r>
          </a:p>
        </p:txBody>
      </p:sp>
      <p:sp>
        <p:nvSpPr>
          <p:cNvPr id="8" name="TextBox 7">
            <a:extLst>
              <a:ext uri="{FF2B5EF4-FFF2-40B4-BE49-F238E27FC236}">
                <a16:creationId xmlns:a16="http://schemas.microsoft.com/office/drawing/2014/main" id="{49F363F9-5875-7A2C-F4C0-AD6F66AB532B}"/>
              </a:ext>
            </a:extLst>
          </p:cNvPr>
          <p:cNvSpPr txBox="1"/>
          <p:nvPr/>
        </p:nvSpPr>
        <p:spPr>
          <a:xfrm>
            <a:off x="3738977" y="441000"/>
            <a:ext cx="8061137" cy="5976000"/>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2400"/>
              </a:spcAft>
              <a:buClrTx/>
              <a:buSzTx/>
              <a:buFontTx/>
              <a:buNone/>
              <a:tabLst/>
              <a:defRPr/>
            </a:pPr>
            <a:r>
              <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Key knowledge contributions</a:t>
            </a:r>
          </a:p>
          <a:p>
            <a:pPr marL="0" marR="0" lvl="0" indent="0" algn="l" defTabSz="457200" rtl="0" eaLnBrk="1" fontAlgn="auto" latinLnBrk="0" hangingPunct="1">
              <a:lnSpc>
                <a:spcPct val="100000"/>
              </a:lnSpc>
              <a:spcBef>
                <a:spcPts val="0"/>
              </a:spcBef>
              <a:spcAft>
                <a:spcPts val="2400"/>
              </a:spcAft>
              <a:buClrTx/>
              <a:buSzTx/>
              <a:buFontTx/>
              <a:buNone/>
              <a:tabLst/>
              <a:defRPr/>
            </a:pPr>
            <a:r>
              <a:rPr kumimoji="0" lang="en-US" sz="3000" b="0"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Real experiences are mostly negative:</a:t>
            </a:r>
          </a:p>
          <a:p>
            <a:pPr marL="0" marR="0" lvl="0" indent="0" algn="l" defTabSz="457200" rtl="0" eaLnBrk="1" fontAlgn="auto" latinLnBrk="0" hangingPunct="1">
              <a:lnSpc>
                <a:spcPct val="100000"/>
              </a:lnSpc>
              <a:spcBef>
                <a:spcPts val="0"/>
              </a:spcBef>
              <a:spcAft>
                <a:spcPts val="2400"/>
              </a:spcAft>
              <a:buClrTx/>
              <a:buSzTx/>
              <a:buFontTx/>
              <a:buNone/>
              <a:tabLst/>
              <a:defRPr/>
            </a:pPr>
            <a:r>
              <a:rPr kumimoji="0" lang="en-GB" sz="3000" b="0"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1) Schools have heteronormative and cisnormative practices and policies</a:t>
            </a:r>
          </a:p>
          <a:p>
            <a:pPr marL="0" marR="0" lvl="0" indent="0" algn="l" defTabSz="457200" rtl="0" eaLnBrk="1" fontAlgn="auto" latinLnBrk="0" hangingPunct="1">
              <a:lnSpc>
                <a:spcPct val="100000"/>
              </a:lnSpc>
              <a:spcBef>
                <a:spcPts val="0"/>
              </a:spcBef>
              <a:spcAft>
                <a:spcPts val="2400"/>
              </a:spcAft>
              <a:buClrTx/>
              <a:buSzTx/>
              <a:buFontTx/>
              <a:buNone/>
              <a:tabLst/>
              <a:defRPr/>
            </a:pPr>
            <a:r>
              <a:rPr kumimoji="0" lang="en-GB" sz="3000" b="0"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2) Wider socio-political systems and attitudes influence LGBTQ+ school inclusion</a:t>
            </a:r>
          </a:p>
          <a:p>
            <a:pPr marL="0" marR="0" lvl="0" indent="0" algn="l" defTabSz="457200" rtl="0" eaLnBrk="1" fontAlgn="auto" latinLnBrk="0" hangingPunct="1">
              <a:lnSpc>
                <a:spcPct val="100000"/>
              </a:lnSpc>
              <a:spcBef>
                <a:spcPts val="0"/>
              </a:spcBef>
              <a:spcAft>
                <a:spcPts val="2400"/>
              </a:spcAft>
              <a:buClrTx/>
              <a:buSzTx/>
              <a:buFontTx/>
              <a:buNone/>
              <a:tabLst/>
              <a:defRPr/>
            </a:pPr>
            <a:r>
              <a:rPr kumimoji="0" lang="en-GB" sz="3000" b="0"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3) Lack of LGBTQ+ school inclusion impacts wellbeing and development of </a:t>
            </a:r>
            <a:r>
              <a:rPr kumimoji="0" lang="en-GB" sz="3000" b="1" i="1"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all</a:t>
            </a:r>
            <a:r>
              <a:rPr kumimoji="0" lang="en-GB" sz="3000" b="0"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young people, but especially LGBTQ+ young people </a:t>
            </a:r>
          </a:p>
        </p:txBody>
      </p:sp>
    </p:spTree>
    <p:extLst>
      <p:ext uri="{BB962C8B-B14F-4D97-AF65-F5344CB8AC3E}">
        <p14:creationId xmlns:p14="http://schemas.microsoft.com/office/powerpoint/2010/main" val="3889096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6A60B-1D4D-41E5-0F22-25E2737755E8}"/>
            </a:ext>
          </a:extLst>
        </p:cNvPr>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34588860-8E43-E5CC-2056-8F63549FBD81}"/>
              </a:ext>
            </a:extLst>
          </p:cNvPr>
          <p:cNvPicPr>
            <a:picLocks noGrp="1" noChangeAspect="1"/>
          </p:cNvPicPr>
          <p:nvPr>
            <p:ph idx="1"/>
          </p:nvPr>
        </p:nvPicPr>
        <p:blipFill>
          <a:blip r:embed="rId3"/>
          <a:stretch>
            <a:fillRect/>
          </a:stretch>
        </p:blipFill>
        <p:spPr>
          <a:xfrm>
            <a:off x="3816" y="2591"/>
            <a:ext cx="12191047" cy="6852275"/>
          </a:xfrm>
        </p:spPr>
      </p:pic>
      <p:sp>
        <p:nvSpPr>
          <p:cNvPr id="8" name="TextBox 7">
            <a:extLst>
              <a:ext uri="{FF2B5EF4-FFF2-40B4-BE49-F238E27FC236}">
                <a16:creationId xmlns:a16="http://schemas.microsoft.com/office/drawing/2014/main" id="{79E531D9-7863-390C-A6B5-FBBA62A7D4F8}"/>
              </a:ext>
            </a:extLst>
          </p:cNvPr>
          <p:cNvSpPr txBox="1"/>
          <p:nvPr/>
        </p:nvSpPr>
        <p:spPr>
          <a:xfrm>
            <a:off x="336000" y="188999"/>
            <a:ext cx="11520000" cy="6480000"/>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1200"/>
              </a:spcAft>
              <a:buClrTx/>
              <a:buSzTx/>
              <a:buFontTx/>
              <a:buNone/>
              <a:tabLst/>
              <a:defRPr/>
            </a:pPr>
            <a:r>
              <a:rPr kumimoji="0" lang="en-US" sz="36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Top Ten Tips (Part 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1. Review and Embed Inclusive Policies</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Ensure anti-bullying and safeguarding policies explicitly protect LGBTQ+ pupils.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2. Challenge Gendered and Normative Practices</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Reduce heteronormative and </a:t>
            </a:r>
            <a:r>
              <a:rPr kumimoji="0" lang="en-GB" sz="2200" b="0" i="0" u="none" strike="noStrike" kern="1200" cap="none" spc="0" normalizeH="0" baseline="0" noProof="0" err="1">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cisnormative</a:t>
            </a: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assumptions in school routines.</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Provide gender-neutral options for uniforms, toilets, sports, and pronoun titles.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3. Create Safe Spaces and Support Systems</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Establish LGBTQ+ support groups or drop-in sessions.</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Designate pastoral leads trained in LGBTQ+ matters.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4. Improve Curriculum Representation</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Integrate LGBTQ+ perspectives across subjects, especially RSE and History.</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Avoid tokenistic gestures - representation should be meaningful and consistent.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5. Celebrate LGBTQ+ People and Agendas</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Organise events and activities that promote diversity (e.g., Pride Month). </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Display LGBTQ+ resources and role models visibly across school environments.</a:t>
            </a:r>
          </a:p>
        </p:txBody>
      </p:sp>
    </p:spTree>
    <p:extLst>
      <p:ext uri="{BB962C8B-B14F-4D97-AF65-F5344CB8AC3E}">
        <p14:creationId xmlns:p14="http://schemas.microsoft.com/office/powerpoint/2010/main" val="2536635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FE649-25B0-4D22-8448-8ED98A30BF2C}"/>
            </a:ext>
          </a:extLst>
        </p:cNvPr>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55AC8183-D24D-C8D8-C295-37732FDF80C4}"/>
              </a:ext>
            </a:extLst>
          </p:cNvPr>
          <p:cNvPicPr>
            <a:picLocks noGrp="1" noChangeAspect="1"/>
          </p:cNvPicPr>
          <p:nvPr>
            <p:ph idx="1"/>
          </p:nvPr>
        </p:nvPicPr>
        <p:blipFill>
          <a:blip r:embed="rId3"/>
          <a:stretch>
            <a:fillRect/>
          </a:stretch>
        </p:blipFill>
        <p:spPr>
          <a:xfrm>
            <a:off x="3816" y="2591"/>
            <a:ext cx="12191047" cy="6852275"/>
          </a:xfrm>
        </p:spPr>
      </p:pic>
      <p:sp>
        <p:nvSpPr>
          <p:cNvPr id="8" name="TextBox 7">
            <a:extLst>
              <a:ext uri="{FF2B5EF4-FFF2-40B4-BE49-F238E27FC236}">
                <a16:creationId xmlns:a16="http://schemas.microsoft.com/office/drawing/2014/main" id="{9929E11D-2806-1DFA-69FC-2E05B501E658}"/>
              </a:ext>
            </a:extLst>
          </p:cNvPr>
          <p:cNvSpPr txBox="1"/>
          <p:nvPr/>
        </p:nvSpPr>
        <p:spPr>
          <a:xfrm>
            <a:off x="336000" y="181958"/>
            <a:ext cx="11520000" cy="6480000"/>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1200"/>
              </a:spcAft>
              <a:buClrTx/>
              <a:buSzTx/>
              <a:buFontTx/>
              <a:buNone/>
              <a:tabLst/>
              <a:defRPr/>
            </a:pPr>
            <a:r>
              <a:rPr kumimoji="0" lang="en-US" sz="36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Top Ten Tips (Part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6. Train Staff on Inclusive Practices</a:t>
            </a:r>
            <a:endPar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Provide training on pronouns, terminology, and gender diversity. </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Equip staff to challenge discriminatory language and behaviour effectively.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7. Strengthen Peer Relationships</a:t>
            </a:r>
            <a:endPar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Promote positive peer relationships through peer mentoring schemes.</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Re-educate pupils who display non-inclusive attitudes.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8. Ensure Inclusive Facilities</a:t>
            </a:r>
            <a:endPar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Review physical spaces for inclusivity (e.g., gender-neutral toilets and changing rooms). </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Adapt environments to reduce bullying hotspots and ensure safety.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9. Amplify Student Voice</a:t>
            </a:r>
            <a:endPar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Create forums or councils for LGBTQ+ pupils to share views and influence decisions. </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Use feedback to continuously improve inclusion strategies.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10. Collaborate with External LGBTQ+ Organisations</a:t>
            </a:r>
            <a:endPar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Partner with specialist organisations for resources, training, and support. </a:t>
            </a:r>
          </a:p>
          <a:p>
            <a:pPr marL="800100" marR="0" lvl="1" indent="-342900" algn="l" defTabSz="4572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GB" sz="22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Involve external expertise where staff representation is limited.</a:t>
            </a:r>
          </a:p>
        </p:txBody>
      </p:sp>
    </p:spTree>
    <p:extLst>
      <p:ext uri="{BB962C8B-B14F-4D97-AF65-F5344CB8AC3E}">
        <p14:creationId xmlns:p14="http://schemas.microsoft.com/office/powerpoint/2010/main" val="1226059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3"/>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347870" y="397129"/>
            <a:ext cx="11579087" cy="6093976"/>
          </a:xfrm>
          <a:prstGeom prst="rect">
            <a:avLst/>
          </a:prstGeom>
          <a:solidFill>
            <a:schemeClr val="bg1"/>
          </a:solidFill>
          <a:effectLst>
            <a:outerShdw blurRad="50800" dist="38100" dir="2700000" algn="tl" rotWithShape="0">
              <a:prstClr val="black">
                <a:alpha val="40000"/>
              </a:prstClr>
            </a:outerShdw>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2400"/>
              </a:spcAft>
              <a:buClrTx/>
              <a:buSzTx/>
              <a:buFontTx/>
              <a:buNone/>
              <a:tabLst/>
              <a:defRPr/>
            </a:pPr>
            <a:r>
              <a:rPr kumimoji="0" lang="en-US" sz="4800" b="1" i="1"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 reality:</a:t>
            </a:r>
          </a:p>
          <a:p>
            <a:pPr marL="685800" marR="0" lvl="0" indent="-685800" algn="l" defTabSz="457200" rtl="0" eaLnBrk="1" fontAlgn="auto" latinLnBrk="0" hangingPunct="1">
              <a:lnSpc>
                <a:spcPct val="100000"/>
              </a:lnSpc>
              <a:spcBef>
                <a:spcPts val="0"/>
              </a:spcBef>
              <a:spcAft>
                <a:spcPts val="2400"/>
              </a:spcAft>
              <a:buClrTx/>
              <a:buSzTx/>
              <a:buFont typeface="Arial"/>
              <a:buChar char="•"/>
              <a:tabLst/>
              <a:defRPr/>
            </a:pPr>
            <a:r>
              <a:rPr kumimoji="0" lang="en-US" sz="32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Anything</a:t>
            </a:r>
            <a:r>
              <a:rPr kumimoji="0" lang="en-US" sz="32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you can do to encourage schools to think about </a:t>
            </a:r>
            <a:r>
              <a:rPr kumimoji="0" lang="en-US" sz="3200" b="1" i="1"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how</a:t>
            </a:r>
            <a:r>
              <a:rPr kumimoji="0" lang="en-US" sz="32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they include LGBTQ+ young people is helpful.</a:t>
            </a:r>
          </a:p>
          <a:p>
            <a:pPr marL="685800" marR="0" lvl="0" indent="-685800" algn="l" defTabSz="457200" rtl="0" eaLnBrk="1" fontAlgn="auto" latinLnBrk="0" hangingPunct="1">
              <a:lnSpc>
                <a:spcPct val="100000"/>
              </a:lnSpc>
              <a:spcBef>
                <a:spcPts val="0"/>
              </a:spcBef>
              <a:spcAft>
                <a:spcPts val="2400"/>
              </a:spcAft>
              <a:buClrTx/>
              <a:buSzTx/>
              <a:buFont typeface="Arial"/>
              <a:buChar char="•"/>
              <a:tabLst/>
              <a:defRPr/>
            </a:pPr>
            <a:r>
              <a:rPr kumimoji="0" lang="en-US" sz="32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Click the link below for full thesis findings: </a:t>
            </a:r>
            <a:r>
              <a:rPr kumimoji="0" lang="en-GB" sz="3200" b="0" i="0" u="none" strike="noStrike" kern="1200" cap="none" spc="0" normalizeH="0" baseline="0" noProof="0">
                <a:ln>
                  <a:noFill/>
                </a:ln>
                <a:solidFill>
                  <a:srgbClr val="000000">
                    <a:lumMod val="50000"/>
                    <a:lumOff val="50000"/>
                  </a:srgbClr>
                </a:solidFill>
                <a:effectLst/>
                <a:uLnTx/>
                <a:uFillTx/>
                <a:latin typeface="Calibri" panose="020F0502020204030204"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2024DowleNEdPsyD.pdf</a:t>
            </a:r>
            <a:endParaRPr kumimoji="0" lang="en-GB" sz="3200" b="0" i="0" u="none" strike="noStrike" kern="1200" cap="none" spc="0" normalizeH="0" baseline="0" noProof="0">
              <a:ln>
                <a:noFill/>
              </a:ln>
              <a:solidFill>
                <a:srgbClr val="000000">
                  <a:lumMod val="50000"/>
                  <a:lumOff val="50000"/>
                </a:srgbClr>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2400"/>
              </a:spcAft>
              <a:buClrTx/>
              <a:buSzTx/>
              <a:buFontTx/>
              <a:buNone/>
              <a:tabLst/>
              <a:defRPr/>
            </a:pPr>
            <a:r>
              <a:rPr kumimoji="0" lang="en-GB" sz="20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 closing:</a:t>
            </a:r>
          </a:p>
          <a:p>
            <a:pPr marL="0" marR="0" lvl="0" indent="0" algn="l" defTabSz="457200" rtl="0" eaLnBrk="1" fontAlgn="auto" latinLnBrk="0" hangingPunct="1">
              <a:lnSpc>
                <a:spcPct val="100000"/>
              </a:lnSpc>
              <a:spcBef>
                <a:spcPts val="0"/>
              </a:spcBef>
              <a:spcAft>
                <a:spcPts val="2400"/>
              </a:spcAft>
              <a:buClrTx/>
              <a:buSzTx/>
              <a:buFontTx/>
              <a:buNone/>
              <a:tabLst/>
              <a:defRPr/>
            </a:pPr>
            <a:r>
              <a:rPr kumimoji="0" lang="en-GB" sz="2000" b="0" i="0"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Research Participant: </a:t>
            </a:r>
            <a:r>
              <a:rPr kumimoji="0" lang="en-GB" sz="2000" b="0" i="1" u="none" strike="noStrike" kern="12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[Inclusion means] having equal opportunities for everybody [and] providing people with the resources that they need, so not having barriers. It’s the idea that everyone matters and embracing all different types of people into any activity that you're doing”.</a:t>
            </a:r>
            <a:endParaRPr kumimoji="0" lang="en-US" sz="3400" b="1" i="1"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ctr" defTabSz="457200" rtl="0" eaLnBrk="1" fontAlgn="auto" latinLnBrk="0" hangingPunct="1">
              <a:lnSpc>
                <a:spcPct val="100000"/>
              </a:lnSpc>
              <a:spcBef>
                <a:spcPts val="0"/>
              </a:spcBef>
              <a:spcAft>
                <a:spcPts val="2400"/>
              </a:spcAft>
              <a:buClrTx/>
              <a:buSzTx/>
              <a:buFontTx/>
              <a:buNone/>
              <a:tabLst/>
              <a:defRPr/>
            </a:pPr>
            <a:r>
              <a:rPr kumimoji="0" lang="en-US" sz="34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Thank you </a:t>
            </a:r>
            <a:r>
              <a:rPr kumimoji="0" lang="en-US" sz="34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a:t>
            </a:r>
            <a:endParaRPr kumimoji="0" lang="en-US" sz="3400" b="0"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54697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AAD9B-DBB6-6072-7746-6974526CB4CD}"/>
            </a:ext>
          </a:extLst>
        </p:cNvPr>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D6E137D7-F6A2-847D-2DC3-4EA1DA5F9744}"/>
              </a:ext>
            </a:extLst>
          </p:cNvPr>
          <p:cNvPicPr>
            <a:picLocks noGrp="1" noChangeAspect="1"/>
          </p:cNvPicPr>
          <p:nvPr>
            <p:ph idx="1"/>
          </p:nvPr>
        </p:nvPicPr>
        <p:blipFill>
          <a:blip r:embed="rId3"/>
          <a:stretch>
            <a:fillRect/>
          </a:stretch>
        </p:blipFill>
        <p:spPr>
          <a:xfrm>
            <a:off x="3816" y="2591"/>
            <a:ext cx="12191047" cy="6852275"/>
          </a:xfrm>
        </p:spPr>
      </p:pic>
      <p:sp>
        <p:nvSpPr>
          <p:cNvPr id="5" name="TextBox 4">
            <a:extLst>
              <a:ext uri="{FF2B5EF4-FFF2-40B4-BE49-F238E27FC236}">
                <a16:creationId xmlns:a16="http://schemas.microsoft.com/office/drawing/2014/main" id="{9A73431B-D346-967F-C279-66C2BBB15D19}"/>
              </a:ext>
            </a:extLst>
          </p:cNvPr>
          <p:cNvSpPr txBox="1"/>
          <p:nvPr/>
        </p:nvSpPr>
        <p:spPr>
          <a:xfrm>
            <a:off x="347870" y="397129"/>
            <a:ext cx="11579087" cy="5816977"/>
          </a:xfrm>
          <a:prstGeom prst="rect">
            <a:avLst/>
          </a:prstGeom>
          <a:solidFill>
            <a:schemeClr val="bg1"/>
          </a:solidFill>
          <a:effectLst>
            <a:outerShdw blurRad="50800" dist="38100" dir="2700000" algn="tl" rotWithShape="0">
              <a:prstClr val="black">
                <a:alpha val="40000"/>
              </a:prstClr>
            </a:outerShdw>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Reference List</a:t>
            </a:r>
          </a:p>
          <a:p>
            <a:pPr marL="0" marR="0" lvl="0" indent="0" algn="l" defTabSz="457200" rtl="0" eaLnBrk="1" fontAlgn="ctr" latinLnBrk="0" hangingPunct="1">
              <a:lnSpc>
                <a:spcPct val="100000"/>
              </a:lnSpc>
              <a:spcBef>
                <a:spcPts val="0"/>
              </a:spcBef>
              <a:spcAft>
                <a:spcPts val="0"/>
              </a:spcAft>
              <a:buClrTx/>
              <a:buSzTx/>
              <a:buFontTx/>
              <a:buNone/>
              <a:tabLst/>
              <a:defRPr/>
            </a:pPr>
            <a:endParaRPr kumimoji="0" lang="en-GB" sz="1000" b="1"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endParaRPr>
          </a:p>
          <a:p>
            <a:pPr marL="171450" marR="0" lvl="0" indent="-171450" algn="l" defTabSz="4572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ONS (2024)</a:t>
            </a:r>
            <a:r>
              <a:rPr kumimoji="0" lang="en-GB" sz="1000" b="1"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Sexual orientation, UK: 2024</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Available at: https://tinyurl.com/328wdtwm </a:t>
            </a:r>
          </a:p>
          <a:p>
            <a:pPr marL="171450" marR="0" lvl="0" indent="-171450" algn="l" defTabSz="457200" rtl="0" eaLnBrk="1" fontAlgn="ctr"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ONS (2023)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Gender identity, England and Wales: Census 2021. </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Available at: https://tinyurl.com/yjvbvzrz</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Moffat, A. &amp; Field, L. (2020)  'No Outsiders in Our School: Neglected Characteristics and the Argument against Childhood Ignorance',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Educational Child Psychology,</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37(1), pp. 101–117.</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Gnan et al. (2019) 'General and LGBTQ-specific factors associated with mental health and suicide risk among LGBTQ students',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Journal of youth studies,</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22(10), pp. 1393–1408. Available at: https://doi.org/10.1080/13676261.2019.1581361</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Pearson (2020)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Diversity and inclusion in schools. </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Available at: https://tinyurl.com/yc2jc526</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Harris et al. (2021b) ''I just want to feel like I'm part of everyone else': how schools unintentionally contribute to the isolation of students who identify as LGBT',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Cambridge Journal of Education,</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52(2), pp. 155–173. Available at: https://doi.org/10.1080/0305764X.2021.1965091</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McDermott et al. (2017) 'The social determinants of lesbian, gay, bisexual and transgender youth suicidality in England: a mixed methods study',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Journal of Public Health (Oxford, England),</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40(3), pp. e244–e251. Available at: https://doi.org/10.1093/pubmed/fdx135</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Bradlow et al. (2017)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The school report</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Available at: https://www.stonewall.org.uk/school-report-2017 </a:t>
            </a: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Formby, E. (2013) 'Understanding and responding to homophobia and bullying: Contrasting staff and young people's views within community settings in England',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Sexuality Research and Social Policy,</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10(4), pp. 302–316.</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Page, M.L. (2017) 'From Awareness to Action: Teacher Attitude and Implementation of LGBT-Inclusive Curriculum in the English Language Arts Classroom.’, SAGE</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a:t>
            </a:r>
            <a:endPar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endParaRPr>
          </a:p>
          <a:p>
            <a:pPr marL="342900" marR="0" lvl="0" indent="-342900" algn="l" defTabSz="457200" rtl="0" eaLnBrk="1" fontAlgn="auto"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Bradlow et al. (2017)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The school report. </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Available at: https://www.stonewall.org.uk/school-report-2017 </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Kosciw, J. G., Clark, C. M., &amp; Menard, L. (2021). The 2021 national school climate survey: The experiences of LGBTQ+ youth in our nation’s schools. https://www.glsen.org/sites/default/files/2022-10/NSCS-2021-Full-Report.pdf</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Formby, E. and Donovan, C. (2020) 'Sex and relationships education for LGBT+ young people: Lessons from UK youth work',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Sexualities,</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23(7), pp. 1155–1178. Available at: https://doi.org/10.1177/1363460719888432 </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Harris et al. (2021a) 'Exploring the secondary school experience of LGBT+ youth: an examination of school culture and school climate as understood by teachers and experienced by LGBT+ students',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Intercultural Education (London, England),</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32(4), pp. 368–385. Available at: https://doi.org/10.1080/14675986.2021.1889987</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Hatchel, T., Valido, A., De Pedro, K.T., Huang, Y. and Espelage, D.L. (2018) 'Minority Stress Among Transgender Adolescents: The Role of Peer Victimization, School Belonging, and Ethnicity', Journal of Child and Family Studies, 28(9), pp. 2467–2476. Available at: https://doi.org/10.1007/s10826-018-1168-3 </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McGowan, A., Wright, S. and Sargeant, C. (2022) 'Living your truth: Views and experiences of transgender young people in secondary education', Educational &amp; Child Psychology, 39(1). </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Allen-Biddell, D., &amp; Bond, C. (2022b). How do gender-diverse young people experience high school? A systematic literature review. Educational and Child Psychology, 39(1), 11-26.</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Leonard, M. (2022) '‘It was probably one of the best moments of being trans*, honestly!’: Exploring the positive school experiences of transgender children and young people',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Educational &amp; Child Psychology,</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39(1), pp. 44–59. </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Day, J.K., Fish, J.N., Perez-Brumer, A., Hatzenbuehler, M.L. and Russell, S.T. (2017) 'Transgender Youth Substance Use Disparities: Results From a Population-Based Sample',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Journal of Adolescent Health,</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61(6), pp. 729–735. Available at: https://doi.org/10.1016/j.jadohealth.2017.06.024 </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Taylor et al. (2011)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Every class in every school : final report on the first national climate survey on homophobia, biphobia, and transphobia in Canadian schools. </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Egale Canada Human Rights Trust.</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Cotton, R. (2014) 'Supporting transgender students in schools',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British Journal of School Nursing,</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9(3), pp. 141–143. </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Jones, T. and Hillier, L. (2013) 'Comparing Trans-Spectrum and Same-sex-Attracted Youth in Australia: Increased Risks, Increased Activisms',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Journal of LGBT Youth,</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10(4), pp. 287–307. </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DCSF (2009)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Guidance for schools on preventing and responding to sexist, sexual and transphobic bullying. </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Available at: </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mn-ea"/>
                <a:cs typeface="+mn-cs"/>
              </a:rPr>
              <a:t>https://dera.ioe.ac.uk/id/eprint/10951/1/DCSF-01136-2009.pdf</a:t>
            </a:r>
          </a:p>
          <a:p>
            <a:pPr marL="342900" marR="0" lvl="0" indent="-342900" algn="l" defTabSz="457200" rtl="0" eaLnBrk="1" fontAlgn="ctr" latinLnBrk="0" hangingPunct="1">
              <a:lnSpc>
                <a:spcPct val="100000"/>
              </a:lnSpc>
              <a:spcBef>
                <a:spcPts val="0"/>
              </a:spcBef>
              <a:spcAft>
                <a:spcPts val="0"/>
              </a:spcAft>
              <a:buClrTx/>
              <a:buSzTx/>
              <a:buFont typeface="+mj-lt"/>
              <a:buAutoNum type="arabicPeriod"/>
              <a:tabLst/>
              <a:defRPr/>
            </a:pP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Formby, E. (2015) 'Limitations of focussing on homophobic, biphobic and transphobic 'bullying' to understand and address LGBT young people's experiences within and beyond school', </a:t>
            </a:r>
            <a:r>
              <a:rPr kumimoji="0" lang="en-GB" sz="1000" b="0" i="1"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Sex Education,</a:t>
            </a:r>
            <a:r>
              <a:rPr kumimoji="0" lang="en-GB" sz="1000" b="0" i="0" u="none" strike="noStrike" kern="1200" cap="none" spc="0" normalizeH="0" baseline="0" noProof="0">
                <a:ln>
                  <a:noFill/>
                </a:ln>
                <a:solidFill>
                  <a:srgbClr val="000000"/>
                </a:solidFill>
                <a:effectLst/>
                <a:uLnTx/>
                <a:uFillTx/>
                <a:latin typeface="Aptos" panose="020B0004020202020204" pitchFamily="34" charset="0"/>
                <a:ea typeface="Calibri" panose="020F0502020204030204" pitchFamily="34" charset="0"/>
                <a:cs typeface="Calibri" panose="020F0502020204030204" pitchFamily="34" charset="0"/>
              </a:rPr>
              <a:t> 15(6), pp. 626–640. Available at: https://doi.org/10.1080/14681811.2015.1054024</a:t>
            </a:r>
          </a:p>
        </p:txBody>
      </p:sp>
    </p:spTree>
    <p:extLst>
      <p:ext uri="{BB962C8B-B14F-4D97-AF65-F5344CB8AC3E}">
        <p14:creationId xmlns:p14="http://schemas.microsoft.com/office/powerpoint/2010/main" val="2366558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58B1E32-4CA2-7CD5-1823-B2D76DE9A312}"/>
              </a:ext>
            </a:extLst>
          </p:cNvPr>
          <p:cNvPicPr>
            <a:picLocks noChangeAspect="1"/>
          </p:cNvPicPr>
          <p:nvPr/>
        </p:nvPicPr>
        <p:blipFill>
          <a:blip r:embed="rId2"/>
          <a:stretch>
            <a:fillRect/>
          </a:stretch>
        </p:blipFill>
        <p:spPr>
          <a:xfrm>
            <a:off x="524150" y="331944"/>
            <a:ext cx="5955477" cy="6194112"/>
          </a:xfrm>
          <a:prstGeom prst="rect">
            <a:avLst/>
          </a:prstGeom>
        </p:spPr>
      </p:pic>
      <p:sp>
        <p:nvSpPr>
          <p:cNvPr id="4" name="TextBox 3">
            <a:extLst>
              <a:ext uri="{FF2B5EF4-FFF2-40B4-BE49-F238E27FC236}">
                <a16:creationId xmlns:a16="http://schemas.microsoft.com/office/drawing/2014/main" id="{13570C33-5BAB-88CE-C320-E9A701EE4B35}"/>
              </a:ext>
            </a:extLst>
          </p:cNvPr>
          <p:cNvSpPr txBox="1"/>
          <p:nvPr/>
        </p:nvSpPr>
        <p:spPr>
          <a:xfrm>
            <a:off x="6479627" y="331944"/>
            <a:ext cx="5533697" cy="6524863"/>
          </a:xfrm>
          <a:prstGeom prst="rect">
            <a:avLst/>
          </a:prstGeom>
          <a:noFill/>
        </p:spPr>
        <p:txBody>
          <a:bodyPr wrap="square" rtlCol="0">
            <a:spAutoFit/>
          </a:bodyPr>
          <a:lstStyle/>
          <a:p>
            <a:pPr algn="ctr"/>
            <a:r>
              <a:rPr lang="en-GB" sz="1600" b="1" u="sng"/>
              <a:t>The Burnham Social Graces Model: </a:t>
            </a:r>
          </a:p>
          <a:p>
            <a:r>
              <a:rPr lang="en-GB" sz="1600" b="1"/>
              <a:t>A framework developed by John Burnham to understand </a:t>
            </a:r>
          </a:p>
          <a:p>
            <a:r>
              <a:rPr lang="en-GB" sz="1600" b="1"/>
              <a:t>social differences and their impact on identity, privilege, </a:t>
            </a:r>
          </a:p>
          <a:p>
            <a:r>
              <a:rPr lang="en-GB" sz="1600" b="1"/>
              <a:t>and interactions in various contexts</a:t>
            </a:r>
            <a:r>
              <a:rPr lang="en-GB" b="1"/>
              <a:t>. </a:t>
            </a:r>
            <a:r>
              <a:rPr lang="en-GB" sz="1600"/>
              <a:t>One of the key aims of the graces is to ‘name’ power differentials. In doing so, it is far easier to identify (and work on) our own prejudice, or indeed on our own privilege. </a:t>
            </a:r>
          </a:p>
          <a:p>
            <a:endParaRPr lang="en-GB" sz="1600"/>
          </a:p>
          <a:p>
            <a:r>
              <a:rPr lang="en-GB" sz="1600"/>
              <a:t>Some of these characteristics are easily visible and some are more hidden…</a:t>
            </a:r>
          </a:p>
          <a:p>
            <a:endParaRPr lang="en-GB" sz="1600"/>
          </a:p>
          <a:p>
            <a:r>
              <a:rPr lang="en-GB" sz="1600"/>
              <a:t>Some might feel easier to acknowledge than others…</a:t>
            </a:r>
          </a:p>
          <a:p>
            <a:endParaRPr lang="en-GB" sz="1600"/>
          </a:p>
          <a:p>
            <a:r>
              <a:rPr lang="en-GB" sz="1600"/>
              <a:t>Some might feel more integral to who we are and / or more poignant than others…</a:t>
            </a:r>
          </a:p>
          <a:p>
            <a:endParaRPr lang="en-GB" sz="1600"/>
          </a:p>
          <a:p>
            <a:r>
              <a:rPr lang="en-GB" sz="1600"/>
              <a:t>Each time we interact with others around us, our own identity ‘wheel’ interfaces with that of the other person.  Depending on the meaning made of this, this can lead to…:</a:t>
            </a:r>
          </a:p>
          <a:p>
            <a:r>
              <a:rPr lang="en-GB" sz="1600"/>
              <a:t>A sense of finding common ground</a:t>
            </a:r>
          </a:p>
          <a:p>
            <a:r>
              <a:rPr lang="en-GB" sz="1600"/>
              <a:t>A sense of familiarity</a:t>
            </a:r>
          </a:p>
          <a:p>
            <a:r>
              <a:rPr lang="en-GB" sz="1600"/>
              <a:t>A sense of fear or wariness</a:t>
            </a:r>
          </a:p>
          <a:p>
            <a:r>
              <a:rPr lang="en-GB" sz="1600"/>
              <a:t>A sense of curiosity</a:t>
            </a:r>
          </a:p>
          <a:p>
            <a:r>
              <a:rPr lang="en-GB" sz="1600"/>
              <a:t>A sense of judgment</a:t>
            </a:r>
          </a:p>
          <a:p>
            <a:r>
              <a:rPr lang="en-GB" sz="1600"/>
              <a:t>A sense of mutual understanding</a:t>
            </a:r>
          </a:p>
          <a:p>
            <a:r>
              <a:rPr lang="en-GB" sz="1600"/>
              <a:t>A sense of acceptance or alienation</a:t>
            </a:r>
          </a:p>
        </p:txBody>
      </p:sp>
    </p:spTree>
    <p:extLst>
      <p:ext uri="{BB962C8B-B14F-4D97-AF65-F5344CB8AC3E}">
        <p14:creationId xmlns:p14="http://schemas.microsoft.com/office/powerpoint/2010/main" val="2868398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1B68A-CFDB-9E7D-BC09-D7D827233C9D}"/>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694177D2-AE16-C887-8D4E-81313F2E6ACF}"/>
              </a:ext>
            </a:extLst>
          </p:cNvPr>
          <p:cNvPicPr>
            <a:picLocks noChangeAspect="1"/>
          </p:cNvPicPr>
          <p:nvPr/>
        </p:nvPicPr>
        <p:blipFill>
          <a:blip r:embed="rId2"/>
          <a:stretch>
            <a:fillRect/>
          </a:stretch>
        </p:blipFill>
        <p:spPr>
          <a:xfrm>
            <a:off x="524150" y="331944"/>
            <a:ext cx="5955477" cy="6194112"/>
          </a:xfrm>
          <a:prstGeom prst="rect">
            <a:avLst/>
          </a:prstGeom>
        </p:spPr>
      </p:pic>
      <p:sp>
        <p:nvSpPr>
          <p:cNvPr id="4" name="TextBox 3">
            <a:extLst>
              <a:ext uri="{FF2B5EF4-FFF2-40B4-BE49-F238E27FC236}">
                <a16:creationId xmlns:a16="http://schemas.microsoft.com/office/drawing/2014/main" id="{F14351C1-3A0F-9A58-5619-1758D9C3B54F}"/>
              </a:ext>
            </a:extLst>
          </p:cNvPr>
          <p:cNvSpPr txBox="1"/>
          <p:nvPr/>
        </p:nvSpPr>
        <p:spPr>
          <a:xfrm>
            <a:off x="6479627" y="205820"/>
            <a:ext cx="5407573" cy="6771084"/>
          </a:xfrm>
          <a:prstGeom prst="rect">
            <a:avLst/>
          </a:prstGeom>
          <a:noFill/>
        </p:spPr>
        <p:txBody>
          <a:bodyPr wrap="square" rtlCol="0">
            <a:spAutoFit/>
          </a:bodyPr>
          <a:lstStyle/>
          <a:p>
            <a:pPr algn="ctr"/>
            <a:r>
              <a:rPr lang="en-GB" b="1"/>
              <a:t>Ideas to prompt reflection:</a:t>
            </a:r>
          </a:p>
          <a:p>
            <a:endParaRPr lang="en-GB"/>
          </a:p>
          <a:p>
            <a:r>
              <a:rPr lang="en-GB"/>
              <a:t>Consider which of the graces mostly influences your relationships with some of the key people you interact with regularly?  Is it different for each person?</a:t>
            </a:r>
          </a:p>
          <a:p>
            <a:endParaRPr lang="en-GB"/>
          </a:p>
          <a:p>
            <a:r>
              <a:rPr lang="en-GB"/>
              <a:t>Rate the graces on a linear scale of 1-10, with a ‘1’ being that they impact you only a little, and a ’10’ being that they impact you significantly.  Anything strike you about your ratings?</a:t>
            </a:r>
          </a:p>
          <a:p>
            <a:endParaRPr lang="en-GB"/>
          </a:p>
          <a:p>
            <a:r>
              <a:rPr lang="en-GB"/>
              <a:t>Which of these do you think you pick up on most when you meet new people?  Which do you think some of the children or young people you work with are most sensitive to?</a:t>
            </a:r>
          </a:p>
          <a:p>
            <a:endParaRPr lang="en-GB"/>
          </a:p>
          <a:p>
            <a:r>
              <a:rPr lang="en-GB"/>
              <a:t>How might you use this wheel to inform activity aimed at increasing ‘belonging’ in your setting?</a:t>
            </a:r>
          </a:p>
          <a:p>
            <a:endParaRPr lang="en-GB"/>
          </a:p>
          <a:p>
            <a:r>
              <a:rPr lang="en-GB" sz="1400"/>
              <a:t>https://www.researchgate.net/publication/259686055_%27Which_aspects_of_social_GGRRAAACCEEESSS_grab_you_most%27_The_social_GGRRAAACCEEESSS_exercise_for_a_supervision_group_to_promote_therapists%27_self-reflexivity</a:t>
            </a:r>
          </a:p>
          <a:p>
            <a:endParaRPr lang="en-GB"/>
          </a:p>
        </p:txBody>
      </p:sp>
    </p:spTree>
    <p:extLst>
      <p:ext uri="{BB962C8B-B14F-4D97-AF65-F5344CB8AC3E}">
        <p14:creationId xmlns:p14="http://schemas.microsoft.com/office/powerpoint/2010/main" val="2204609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2"/>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516000" y="260120"/>
            <a:ext cx="11160000" cy="6337761"/>
          </a:xfrm>
          <a:prstGeom prst="rect">
            <a:avLst/>
          </a:prstGeom>
          <a:solidFill>
            <a:schemeClr val="bg2">
              <a:lumMod val="9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40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Theme 4 (Ideal)</a:t>
            </a:r>
            <a:r>
              <a:rPr kumimoji="0" lang="en-US" sz="40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40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Gender-neutral practices support inclusion. Schools are gender binary and cisnormative</a:t>
            </a:r>
            <a:endParaRPr kumimoji="0" lang="en-US" sz="40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US" sz="18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Definition of Cisnormativity: “</a:t>
            </a:r>
            <a:r>
              <a:rPr kumimoji="0" lang="en-GB" sz="18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 idea that cisgender people (people whose gender matches the body they were born with) are normal or right and that all other people are not” (Cambridge English Dictionary, 2024)</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32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Ideal</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Gender-neutral cubicles are private and safe</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Gender binary language is avoided</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Gender diverse pronouns and terms actively taught by trained staff</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Use of swappable pronoun badges/email descriptors</a:t>
            </a:r>
          </a:p>
          <a:p>
            <a:pPr marL="342900" marR="0" lvl="0" indent="-342900" algn="l" defTabSz="457200" rtl="0" eaLnBrk="1" fontAlgn="auto" latinLnBrk="0" hangingPunct="1">
              <a:lnSpc>
                <a:spcPct val="107000"/>
              </a:lnSpc>
              <a:spcBef>
                <a:spcPts val="0"/>
              </a:spcBef>
              <a:spcAft>
                <a:spcPts val="80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Flexible uniform policy supports expression and comfort</a:t>
            </a:r>
          </a:p>
        </p:txBody>
      </p:sp>
    </p:spTree>
    <p:extLst>
      <p:ext uri="{BB962C8B-B14F-4D97-AF65-F5344CB8AC3E}">
        <p14:creationId xmlns:p14="http://schemas.microsoft.com/office/powerpoint/2010/main" val="3860161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2"/>
          <a:stretch>
            <a:fillRect/>
          </a:stretch>
        </p:blipFill>
        <p:spPr>
          <a:xfrm>
            <a:off x="477"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696000" y="509093"/>
            <a:ext cx="10800000" cy="5490414"/>
          </a:xfrm>
          <a:prstGeom prst="rect">
            <a:avLst/>
          </a:prstGeom>
          <a:solidFill>
            <a:schemeClr val="accent2">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GB" sz="48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Theme 5 (Real)</a:t>
            </a:r>
            <a:r>
              <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RSE quality has implications for LGBTQ+ young people</a:t>
            </a:r>
            <a:endPar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32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Real</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Relationship and Sex Education (RSE) is variable, failing to educate on LGBTQ+ relationships (despite statutory duty)</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Focus on heteronormative/cisnormative education increases risk of young people seeking education elsewhere, leading to misinformation</a:t>
            </a:r>
          </a:p>
          <a:p>
            <a:pPr marL="0" marR="0" lvl="0" indent="0" algn="l" defTabSz="457200" rtl="0" eaLnBrk="1" fontAlgn="auto" latinLnBrk="0" hangingPunct="1">
              <a:lnSpc>
                <a:spcPct val="107000"/>
              </a:lnSpc>
              <a:spcBef>
                <a:spcPts val="0"/>
              </a:spcBef>
              <a:spcAft>
                <a:spcPts val="0"/>
              </a:spcAft>
              <a:buClrTx/>
              <a:buSzTx/>
              <a:buFontTx/>
              <a:buNone/>
              <a:tabLst/>
              <a:defRPr/>
            </a:pPr>
            <a:endParaRPr kumimoji="0" lang="en-GB" sz="18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457200" rtl="0" eaLnBrk="1" fontAlgn="auto" latinLnBrk="0" hangingPunct="1">
              <a:lnSpc>
                <a:spcPct val="107000"/>
              </a:lnSpc>
              <a:spcBef>
                <a:spcPts val="0"/>
              </a:spcBef>
              <a:spcAft>
                <a:spcPts val="0"/>
              </a:spcAft>
              <a:buClrTx/>
              <a:buSzTx/>
              <a:buFontTx/>
              <a:buNone/>
              <a:tabLst/>
              <a:defRPr/>
            </a:pPr>
            <a:endParaRPr kumimoji="0" lang="en-GB" sz="18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59129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2"/>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696000" y="499768"/>
            <a:ext cx="10800000" cy="5517023"/>
          </a:xfrm>
          <a:prstGeom prst="rect">
            <a:avLst/>
          </a:prstGeom>
          <a:solidFill>
            <a:schemeClr val="accent2">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GB" sz="48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Theme 5 (Ideal)</a:t>
            </a:r>
            <a:r>
              <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RSE quality has implications for LGBTQ+ young people</a:t>
            </a:r>
            <a:endPar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32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Ideal</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High-quality RSE content supports the development of </a:t>
            </a:r>
            <a:r>
              <a:rPr kumimoji="0" lang="en-GB" sz="3200" b="1" i="1"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all </a:t>
            </a: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young people</a:t>
            </a:r>
          </a:p>
          <a:p>
            <a:pPr marL="342900" marR="0" lvl="0" indent="-342900" algn="l" defTabSz="457200" rtl="0" eaLnBrk="1" fontAlgn="auto" latinLnBrk="0" hangingPunct="1">
              <a:lnSpc>
                <a:spcPct val="107000"/>
              </a:lnSpc>
              <a:spcBef>
                <a:spcPts val="0"/>
              </a:spcBef>
              <a:spcAft>
                <a:spcPts val="80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RSE curriculum is tailored to developmental ages, reducing the likelihood that LGBTQ+ young people will engage in risky behaviours</a:t>
            </a: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193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2"/>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696000" y="418015"/>
            <a:ext cx="10800000" cy="6021970"/>
          </a:xfrm>
          <a:prstGeom prst="rect">
            <a:avLst/>
          </a:prstGeom>
          <a:solidFill>
            <a:schemeClr val="accent6">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GB" sz="48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Theme 6 (Real)</a:t>
            </a:r>
            <a:r>
              <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Diverse LGBTQ+ representation is important but lacking or inconsistent</a:t>
            </a:r>
            <a:endParaRPr kumimoji="0" lang="en-US" sz="3400" b="1" i="1" u="none" strike="noStrike" kern="1200" cap="none" spc="100" normalizeH="0" baseline="0" noProof="0">
              <a:ln>
                <a:noFill/>
              </a:ln>
              <a:solidFill>
                <a:srgbClr val="000000"/>
              </a:solidFill>
              <a:effectLst/>
              <a:uLnTx/>
              <a:uFillTx/>
              <a:latin typeface="The Serif Hand"/>
              <a:ea typeface="Calibri" panose="020F0502020204030204" pitchFamily="34" charset="0"/>
              <a:cs typeface="Calibri" panose="020F0502020204030204" pitchFamily="34"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32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Real</a:t>
            </a:r>
          </a:p>
          <a:p>
            <a:pPr marL="342900" marR="0" lvl="0" indent="-342900" algn="l" defTabSz="457200" rtl="0" eaLnBrk="1" fontAlgn="auto" latinLnBrk="0" hangingPunct="1">
              <a:lnSpc>
                <a:spcPct val="107000"/>
              </a:lnSpc>
              <a:spcBef>
                <a:spcPts val="0"/>
              </a:spcBef>
              <a:spcAft>
                <a:spcPts val="60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Inadequate curriculum representation, especially in history</a:t>
            </a:r>
          </a:p>
          <a:p>
            <a:pPr marL="342900" marR="0" lvl="0" indent="-342900" algn="l" defTabSz="457200" rtl="0" eaLnBrk="1" fontAlgn="auto" latinLnBrk="0" hangingPunct="1">
              <a:lnSpc>
                <a:spcPct val="107000"/>
              </a:lnSpc>
              <a:spcBef>
                <a:spcPts val="0"/>
              </a:spcBef>
              <a:spcAft>
                <a:spcPts val="60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Some positive role-models, but mostly limited due to staff privacy</a:t>
            </a:r>
          </a:p>
          <a:p>
            <a:pPr marL="342900" marR="0" lvl="0" indent="-342900" algn="l" defTabSz="457200" rtl="0" eaLnBrk="1" fontAlgn="auto" latinLnBrk="0" hangingPunct="1">
              <a:lnSpc>
                <a:spcPct val="107000"/>
              </a:lnSpc>
              <a:spcBef>
                <a:spcPts val="0"/>
              </a:spcBef>
              <a:spcAft>
                <a:spcPts val="60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Peer representation is small and does not equally represent all LGBTQ+ identities</a:t>
            </a:r>
          </a:p>
          <a:p>
            <a:pPr marL="0" marR="0" lvl="0" indent="0" algn="l" defTabSz="457200" rtl="0" eaLnBrk="1" fontAlgn="auto" latinLnBrk="0" hangingPunct="1">
              <a:lnSpc>
                <a:spcPct val="107000"/>
              </a:lnSpc>
              <a:spcBef>
                <a:spcPts val="0"/>
              </a:spcBef>
              <a:spcAft>
                <a:spcPts val="600"/>
              </a:spcAft>
              <a:buClrTx/>
              <a:buSzTx/>
              <a:buFontTx/>
              <a:buNone/>
              <a:tabLst/>
              <a:defRPr/>
            </a:pPr>
            <a:endParaRPr kumimoji="0" lang="en-GB" sz="9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77904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2"/>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696000" y="352453"/>
            <a:ext cx="10800000" cy="6153095"/>
          </a:xfrm>
          <a:prstGeom prst="rect">
            <a:avLst/>
          </a:prstGeom>
          <a:solidFill>
            <a:schemeClr val="accent6">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GB" sz="48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Theme 6 (Ideal)</a:t>
            </a:r>
            <a:r>
              <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Diverse LGBTQ+ representation is important but lacking or inconsistent</a:t>
            </a:r>
            <a:endParaRPr kumimoji="0" lang="en-US" sz="3400" b="1" i="1" u="none" strike="noStrike" kern="1200" cap="none" spc="100" normalizeH="0" baseline="0" noProof="0">
              <a:ln>
                <a:noFill/>
              </a:ln>
              <a:solidFill>
                <a:srgbClr val="000000"/>
              </a:solidFill>
              <a:effectLst/>
              <a:uLnTx/>
              <a:uFillTx/>
              <a:latin typeface="The Serif Hand"/>
              <a:ea typeface="Calibri" panose="020F0502020204030204" pitchFamily="34" charset="0"/>
              <a:cs typeface="Calibri" panose="020F0502020204030204" pitchFamily="34"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32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Ideal</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Representation is naturally embedded across curriculum and resources, in equal amounts to non-LGBTQ+ identities</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Curriculum content is contemporary, age-appropriate, and includes resources created by LGBTQ+ people</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Diverse staff or access to external speakers (role-models)</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Representation increases sense of belonging</a:t>
            </a:r>
          </a:p>
        </p:txBody>
      </p:sp>
    </p:spTree>
    <p:extLst>
      <p:ext uri="{BB962C8B-B14F-4D97-AF65-F5344CB8AC3E}">
        <p14:creationId xmlns:p14="http://schemas.microsoft.com/office/powerpoint/2010/main" val="4158013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2"/>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696000" y="332383"/>
            <a:ext cx="10800000" cy="6193234"/>
          </a:xfrm>
          <a:prstGeom prst="rect">
            <a:avLst/>
          </a:prstGeom>
          <a:solidFill>
            <a:schemeClr val="tx2">
              <a:lumMod val="10000"/>
              <a:lumOff val="9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GB" sz="48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Theme 7 (Real)</a:t>
            </a:r>
            <a:r>
              <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 values of individuals with power impact inclusion</a:t>
            </a:r>
            <a:endPar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32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Real</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There is disproportionate power across schools and those with power are often ‘box-ticking’</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Those with Equality Act’s (2010) protected characteristics receive unequal protection and recognition in schools</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Staff choose to support or withhold LGBTQ+ education</a:t>
            </a:r>
          </a:p>
          <a:p>
            <a:pPr marL="342900" marR="0" lvl="0" indent="-342900" algn="l" defTabSz="457200" rtl="0" eaLnBrk="1" fontAlgn="auto" latinLnBrk="0" hangingPunct="1">
              <a:lnSpc>
                <a:spcPct val="107000"/>
              </a:lnSpc>
              <a:spcBef>
                <a:spcPts val="0"/>
              </a:spcBef>
              <a:spcAft>
                <a:spcPts val="80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Some pupils are semi-powerful and able to apply inclusive values to create positive change</a:t>
            </a: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en-GB" sz="8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72487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2"/>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696000" y="458315"/>
            <a:ext cx="10800000" cy="5941370"/>
          </a:xfrm>
          <a:prstGeom prst="rect">
            <a:avLst/>
          </a:prstGeom>
          <a:solidFill>
            <a:schemeClr val="tx2">
              <a:lumMod val="10000"/>
              <a:lumOff val="9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GB" sz="48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Theme 7 (Ideal)</a:t>
            </a:r>
            <a:r>
              <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 values of individuals with power impact inclusion</a:t>
            </a:r>
            <a:endPar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32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Ideal</a:t>
            </a: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Powerful individuals (SLT/Governors) develop inclusive school ethos and policies that reduce ‘box-ticking’</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Inclusive ethos elevates individuals across systems, everyone celebrates LGBTQ+ people/agendas</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Schools create spaces where pupils can lead on LGBTQ+ EDI initiatives</a:t>
            </a:r>
          </a:p>
          <a:p>
            <a:pPr marL="0" marR="0" lvl="0" indent="0" algn="l" defTabSz="457200" rtl="0" eaLnBrk="1" fontAlgn="auto" latinLnBrk="0" hangingPunct="1">
              <a:lnSpc>
                <a:spcPct val="107000"/>
              </a:lnSpc>
              <a:spcBef>
                <a:spcPts val="0"/>
              </a:spcBef>
              <a:spcAft>
                <a:spcPts val="0"/>
              </a:spcAft>
              <a:buClrTx/>
              <a:buSzTx/>
              <a:buFontTx/>
              <a:buNone/>
              <a:tabLst/>
              <a:defRPr/>
            </a:pPr>
            <a:endPar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74349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Jigsaw puzzles in plastic figures">
            <a:extLst>
              <a:ext uri="{FF2B5EF4-FFF2-40B4-BE49-F238E27FC236}">
                <a16:creationId xmlns:a16="http://schemas.microsoft.com/office/drawing/2014/main" id="{B03BEDC5-9F30-F190-CD3B-FB346256D49B}"/>
              </a:ext>
            </a:extLst>
          </p:cNvPr>
          <p:cNvPicPr>
            <a:picLocks noGrp="1" noChangeAspect="1"/>
          </p:cNvPicPr>
          <p:nvPr>
            <p:ph idx="1"/>
          </p:nvPr>
        </p:nvPicPr>
        <p:blipFill>
          <a:blip r:embed="rId2"/>
          <a:stretch>
            <a:fillRect/>
          </a:stretch>
        </p:blipFill>
        <p:spPr>
          <a:xfrm>
            <a:off x="3816" y="2591"/>
            <a:ext cx="12191047" cy="6852275"/>
          </a:xfrm>
        </p:spPr>
      </p:pic>
      <p:sp>
        <p:nvSpPr>
          <p:cNvPr id="5" name="TextBox 4">
            <a:extLst>
              <a:ext uri="{FF2B5EF4-FFF2-40B4-BE49-F238E27FC236}">
                <a16:creationId xmlns:a16="http://schemas.microsoft.com/office/drawing/2014/main" id="{A2ECC9E0-B065-1A16-A1A4-9085665265F4}"/>
              </a:ext>
            </a:extLst>
          </p:cNvPr>
          <p:cNvSpPr txBox="1"/>
          <p:nvPr/>
        </p:nvSpPr>
        <p:spPr>
          <a:xfrm>
            <a:off x="696000" y="458315"/>
            <a:ext cx="10800000" cy="5941370"/>
          </a:xfrm>
          <a:prstGeom prst="rect">
            <a:avLst/>
          </a:prstGeom>
          <a:solidFill>
            <a:schemeClr val="bg1">
              <a:lumMod val="9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r>
              <a:rPr kumimoji="0" lang="en-GB" sz="4800" b="1" i="0" u="sng"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Theme 8 (Real)</a:t>
            </a:r>
            <a:r>
              <a:rPr kumimoji="0" lang="en-US"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4800" b="1" i="0" u="none" strike="noStrike" kern="1200" cap="none" spc="10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Inclusion impacts development and wellbeing</a:t>
            </a: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GB" sz="3200" b="1"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Real</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Lack of inclusion impacts</a:t>
            </a:r>
            <a:r>
              <a:rPr kumimoji="0" lang="en-GB" sz="3200" b="1" i="1"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the development of</a:t>
            </a:r>
            <a:r>
              <a:rPr kumimoji="0" lang="en-GB" sz="3200" b="1" i="1"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all </a:t>
            </a: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CYP</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Increased exposure to misinformation when seeking information elsewhere (e.g., online)</a:t>
            </a:r>
          </a:p>
          <a:p>
            <a:pPr marL="342900" marR="0" lvl="0" indent="-342900" algn="l" defTabSz="457200" rtl="0" eaLnBrk="1" fontAlgn="auto" latinLnBrk="0" hangingPunct="1">
              <a:lnSpc>
                <a:spcPct val="107000"/>
              </a:lnSpc>
              <a:spcBef>
                <a:spcPts val="0"/>
              </a:spcBef>
              <a:spcAft>
                <a:spcPts val="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Lack of services that support identity development, as such, transgender young people are at increased risk of harm</a:t>
            </a:r>
          </a:p>
          <a:p>
            <a:pPr marL="342900" marR="0" lvl="0" indent="-342900" algn="l" defTabSz="457200" rtl="0" eaLnBrk="1" fontAlgn="auto" latinLnBrk="0" hangingPunct="1">
              <a:lnSpc>
                <a:spcPct val="107000"/>
              </a:lnSpc>
              <a:spcBef>
                <a:spcPts val="0"/>
              </a:spcBef>
              <a:spcAft>
                <a:spcPts val="800"/>
              </a:spcAft>
              <a:buClrTx/>
              <a:buSzTx/>
              <a:buFont typeface="+mj-lt"/>
              <a:buAutoNum type="arabicPeriod"/>
              <a:tabLst/>
              <a:defRPr/>
            </a:pPr>
            <a:r>
              <a:rPr kumimoji="0" lang="en-GB" sz="32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Missing education sometimes means relying on learning from home (increased risk of discrimination, hate, harmful views)</a:t>
            </a:r>
          </a:p>
        </p:txBody>
      </p:sp>
    </p:spTree>
    <p:extLst>
      <p:ext uri="{BB962C8B-B14F-4D97-AF65-F5344CB8AC3E}">
        <p14:creationId xmlns:p14="http://schemas.microsoft.com/office/powerpoint/2010/main" val="1203119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hitchatVTI">
  <a:themeElements>
    <a:clrScheme name="AnalogousFromDarkSeedLeftStep">
      <a:dk1>
        <a:srgbClr val="000000"/>
      </a:dk1>
      <a:lt1>
        <a:srgbClr val="FFFFFF"/>
      </a:lt1>
      <a:dk2>
        <a:srgbClr val="1E301B"/>
      </a:dk2>
      <a:lt2>
        <a:srgbClr val="F1F0F3"/>
      </a:lt2>
      <a:accent1>
        <a:srgbClr val="85AE23"/>
      </a:accent1>
      <a:accent2>
        <a:srgbClr val="B4A118"/>
      </a:accent2>
      <a:accent3>
        <a:srgbClr val="E2802D"/>
      </a:accent3>
      <a:accent4>
        <a:srgbClr val="D1231C"/>
      </a:accent4>
      <a:accent5>
        <a:srgbClr val="E22D71"/>
      </a:accent5>
      <a:accent6>
        <a:srgbClr val="D11CAB"/>
      </a:accent6>
      <a:hlink>
        <a:srgbClr val="C34D66"/>
      </a:hlink>
      <a:folHlink>
        <a:srgbClr val="7F7F7F"/>
      </a:folHlink>
    </a:clrScheme>
    <a:fontScheme name="The Hand">
      <a:majorFont>
        <a:latin typeface="The Serif Hand"/>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itchatVTI" id="{08BB1610-1071-4750-BA6F-EA15E875FFCD}" vid="{D7BDF053-2181-45AE-9365-FFAA906CB43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BA4DE231AD78C45A882A723257A1EA4" ma:contentTypeVersion="17" ma:contentTypeDescription="Create a new document." ma:contentTypeScope="" ma:versionID="8ee376d54d4d3095ccd9760ae4e905ea">
  <xsd:schema xmlns:xsd="http://www.w3.org/2001/XMLSchema" xmlns:xs="http://www.w3.org/2001/XMLSchema" xmlns:p="http://schemas.microsoft.com/office/2006/metadata/properties" xmlns:ns2="ec6d8bcf-c4c4-4397-845d-c4e0656895f3" xmlns:ns3="04b578ef-c5b9-4eaf-a329-d5499e02d0bf" xmlns:ns4="75304046-ffad-4f70-9f4b-bbc776f1b690" targetNamespace="http://schemas.microsoft.com/office/2006/metadata/properties" ma:root="true" ma:fieldsID="d0075edfbc463a97f95bdb31e2fe5431" ns2:_="" ns3:_="" ns4:_="">
    <xsd:import namespace="ec6d8bcf-c4c4-4397-845d-c4e0656895f3"/>
    <xsd:import namespace="04b578ef-c5b9-4eaf-a329-d5499e02d0bf"/>
    <xsd:import namespace="75304046-ffad-4f70-9f4b-bbc776f1b69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SearchProperties" minOccurs="0"/>
                <xsd:element ref="ns2:lcf76f155ced4ddcb4097134ff3c332f" minOccurs="0"/>
                <xsd:element ref="ns4:TaxCatchAll" minOccurs="0"/>
                <xsd:element ref="ns2:MediaServiceOCR"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6d8bcf-c4c4-4397-845d-c4e0656895f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06bf4c4-4eb2-40f1-bc0e-6b8189d6fc30"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4b578ef-c5b9-4eaf-a329-d5499e02d0b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5304046-ffad-4f70-9f4b-bbc776f1b690"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50e8030b-d500-497a-a933-47d16392f6b6}" ma:internalName="TaxCatchAll" ma:showField="CatchAllData" ma:web="04b578ef-c5b9-4eaf-a329-d5499e02d0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5304046-ffad-4f70-9f4b-bbc776f1b690" xsi:nil="true"/>
    <lcf76f155ced4ddcb4097134ff3c332f xmlns="ec6d8bcf-c4c4-4397-845d-c4e0656895f3">
      <Terms xmlns="http://schemas.microsoft.com/office/infopath/2007/PartnerControls"/>
    </lcf76f155ced4ddcb4097134ff3c332f>
    <SharedWithUsers xmlns="04b578ef-c5b9-4eaf-a329-d5499e02d0bf">
      <UserInfo>
        <DisplayName/>
        <AccountId xsi:nil="true"/>
        <AccountType/>
      </UserInfo>
    </SharedWithUsers>
  </documentManagement>
</p:properties>
</file>

<file path=customXml/itemProps1.xml><?xml version="1.0" encoding="utf-8"?>
<ds:datastoreItem xmlns:ds="http://schemas.openxmlformats.org/officeDocument/2006/customXml" ds:itemID="{76645179-2709-4800-AB70-EBEEA5E5BB62}">
  <ds:schemaRefs>
    <ds:schemaRef ds:uri="http://schemas.microsoft.com/sharepoint/v3/contenttype/forms"/>
  </ds:schemaRefs>
</ds:datastoreItem>
</file>

<file path=customXml/itemProps2.xml><?xml version="1.0" encoding="utf-8"?>
<ds:datastoreItem xmlns:ds="http://schemas.openxmlformats.org/officeDocument/2006/customXml" ds:itemID="{586271A7-D6BC-4258-A589-5D5FA23D15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6d8bcf-c4c4-4397-845d-c4e0656895f3"/>
    <ds:schemaRef ds:uri="04b578ef-c5b9-4eaf-a329-d5499e02d0bf"/>
    <ds:schemaRef ds:uri="75304046-ffad-4f70-9f4b-bbc776f1b6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39D9645-51C8-480D-B31A-7F3E6BE8E5CB}">
  <ds:schemaRefs>
    <ds:schemaRef ds:uri="75304046-ffad-4f70-9f4b-bbc776f1b690"/>
    <ds:schemaRef ds:uri="b97f7709-dfb7-43a0-b42a-cd354627f020"/>
    <ds:schemaRef ds:uri="c87c4431-64f3-4193-a243-315c16951e9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ec6d8bcf-c4c4-4397-845d-c4e0656895f3"/>
    <ds:schemaRef ds:uri="04b578ef-c5b9-4eaf-a329-d5499e02d0bf"/>
  </ds:schemaRefs>
</ds:datastoreItem>
</file>

<file path=docProps/app.xml><?xml version="1.0" encoding="utf-8"?>
<Properties xmlns="http://schemas.openxmlformats.org/officeDocument/2006/extended-properties" xmlns:vt="http://schemas.openxmlformats.org/officeDocument/2006/docPropsVTypes">
  <TotalTime>1</TotalTime>
  <Words>2418</Words>
  <Application>Microsoft Office PowerPoint</Application>
  <PresentationFormat>Widescreen</PresentationFormat>
  <Paragraphs>164</Paragraphs>
  <Slides>18</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Aptos</vt:lpstr>
      <vt:lpstr>Aptos Display</vt:lpstr>
      <vt:lpstr>Arial</vt:lpstr>
      <vt:lpstr>Calibri</vt:lpstr>
      <vt:lpstr>The Hand</vt:lpstr>
      <vt:lpstr>The Serif Hand</vt:lpstr>
      <vt:lpstr>Office Theme</vt:lpstr>
      <vt:lpstr>ChitchatVTI</vt:lpstr>
      <vt:lpstr>Mental Health Lead Network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Kay Breton</dc:creator>
  <cp:lastModifiedBy>Fran Russo</cp:lastModifiedBy>
  <cp:revision>3</cp:revision>
  <dcterms:created xsi:type="dcterms:W3CDTF">2026-01-25T13:18:10Z</dcterms:created>
  <dcterms:modified xsi:type="dcterms:W3CDTF">2026-02-18T17:30:29Z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0x010100EBA4DE231AD78C45A882A723257A1EA4</vt:lpwstr>
  </property>
  <property fmtid="{D5CDD505-2E9C-101B-9397-08002B2CF9AE}" pid="3" name="MediaServiceImageTags">
    <vt:lpwstr/>
  </property>
  <property fmtid="{D5CDD505-2E9C-101B-9397-08002B2CF9AE}" pid="4" name="Order">
    <vt:r8>9180500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