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4"/>
  </p:notesMasterIdLst>
  <p:sldIdLst>
    <p:sldId id="468" r:id="rId5"/>
    <p:sldId id="473" r:id="rId6"/>
    <p:sldId id="492" r:id="rId7"/>
    <p:sldId id="474" r:id="rId8"/>
    <p:sldId id="480" r:id="rId9"/>
    <p:sldId id="479" r:id="rId10"/>
    <p:sldId id="488" r:id="rId11"/>
    <p:sldId id="490" r:id="rId12"/>
    <p:sldId id="47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FF2"/>
    <a:srgbClr val="AFEBF3"/>
    <a:srgbClr val="99AEB5"/>
    <a:srgbClr val="B1C2C7"/>
    <a:srgbClr val="8DAFCD"/>
    <a:srgbClr val="7AA3C8"/>
    <a:srgbClr val="85ABCD"/>
    <a:srgbClr val="ACD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C654D6-69E5-437C-A846-7161EE8F3BBE}" v="13" dt="2023-04-17T10:56:44.8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938" autoAdjust="0"/>
  </p:normalViewPr>
  <p:slideViewPr>
    <p:cSldViewPr snapToGrid="0">
      <p:cViewPr varScale="1">
        <p:scale>
          <a:sx n="59" d="100"/>
          <a:sy n="59" d="100"/>
        </p:scale>
        <p:origin x="1074"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Darwin" userId="fc8f6169-d6c0-4841-a59c-e7ce229494a5" providerId="ADAL" clId="{447FFDDD-1DD8-41E4-84DC-5EECC8FD58CA}"/>
    <pc:docChg chg="undo custSel addSld delSld modSld">
      <pc:chgData name="Claire Darwin" userId="fc8f6169-d6c0-4841-a59c-e7ce229494a5" providerId="ADAL" clId="{447FFDDD-1DD8-41E4-84DC-5EECC8FD58CA}" dt="2023-04-13T18:54:09.307" v="225" actId="948"/>
      <pc:docMkLst>
        <pc:docMk/>
      </pc:docMkLst>
      <pc:sldChg chg="addSp modSp mod">
        <pc:chgData name="Claire Darwin" userId="fc8f6169-d6c0-4841-a59c-e7ce229494a5" providerId="ADAL" clId="{447FFDDD-1DD8-41E4-84DC-5EECC8FD58CA}" dt="2023-04-13T18:54:09.307" v="225" actId="948"/>
        <pc:sldMkLst>
          <pc:docMk/>
          <pc:sldMk cId="2070794709" sldId="468"/>
        </pc:sldMkLst>
        <pc:spChg chg="add mod">
          <ac:chgData name="Claire Darwin" userId="fc8f6169-d6c0-4841-a59c-e7ce229494a5" providerId="ADAL" clId="{447FFDDD-1DD8-41E4-84DC-5EECC8FD58CA}" dt="2023-04-13T18:42:51.115" v="19" actId="1076"/>
          <ac:spMkLst>
            <pc:docMk/>
            <pc:sldMk cId="2070794709" sldId="468"/>
            <ac:spMk id="3" creationId="{636D0109-D5FE-8250-38D6-45E6FD32AC98}"/>
          </ac:spMkLst>
        </pc:spChg>
        <pc:spChg chg="add mod">
          <ac:chgData name="Claire Darwin" userId="fc8f6169-d6c0-4841-a59c-e7ce229494a5" providerId="ADAL" clId="{447FFDDD-1DD8-41E4-84DC-5EECC8FD58CA}" dt="2023-04-13T18:53:32.009" v="206" actId="1076"/>
          <ac:spMkLst>
            <pc:docMk/>
            <pc:sldMk cId="2070794709" sldId="468"/>
            <ac:spMk id="5" creationId="{6481A5CE-47D2-10A6-BA41-34FB01CF3EF0}"/>
          </ac:spMkLst>
        </pc:spChg>
        <pc:spChg chg="mod">
          <ac:chgData name="Claire Darwin" userId="fc8f6169-d6c0-4841-a59c-e7ce229494a5" providerId="ADAL" clId="{447FFDDD-1DD8-41E4-84DC-5EECC8FD58CA}" dt="2023-04-13T18:52:29.345" v="202" actId="1076"/>
          <ac:spMkLst>
            <pc:docMk/>
            <pc:sldMk cId="2070794709" sldId="468"/>
            <ac:spMk id="6" creationId="{BC8121FE-5D3B-4C6C-8282-D5C5065A8C5D}"/>
          </ac:spMkLst>
        </pc:spChg>
        <pc:spChg chg="mod">
          <ac:chgData name="Claire Darwin" userId="fc8f6169-d6c0-4841-a59c-e7ce229494a5" providerId="ADAL" clId="{447FFDDD-1DD8-41E4-84DC-5EECC8FD58CA}" dt="2023-04-13T18:54:09.307" v="225" actId="948"/>
          <ac:spMkLst>
            <pc:docMk/>
            <pc:sldMk cId="2070794709" sldId="468"/>
            <ac:spMk id="7" creationId="{7D3D50F4-9619-453E-9886-0B307B13CDBB}"/>
          </ac:spMkLst>
        </pc:spChg>
        <pc:spChg chg="add">
          <ac:chgData name="Claire Darwin" userId="fc8f6169-d6c0-4841-a59c-e7ce229494a5" providerId="ADAL" clId="{447FFDDD-1DD8-41E4-84DC-5EECC8FD58CA}" dt="2023-04-13T18:42:05.571" v="2" actId="26606"/>
          <ac:spMkLst>
            <pc:docMk/>
            <pc:sldMk cId="2070794709" sldId="468"/>
            <ac:spMk id="15" creationId="{01D0AF59-99C3-4251-AB9A-C966C6AD4400}"/>
          </ac:spMkLst>
        </pc:spChg>
        <pc:spChg chg="add">
          <ac:chgData name="Claire Darwin" userId="fc8f6169-d6c0-4841-a59c-e7ce229494a5" providerId="ADAL" clId="{447FFDDD-1DD8-41E4-84DC-5EECC8FD58CA}" dt="2023-04-13T18:42:05.571" v="2" actId="26606"/>
          <ac:spMkLst>
            <pc:docMk/>
            <pc:sldMk cId="2070794709" sldId="468"/>
            <ac:spMk id="17" creationId="{1855405F-37A2-4869-9154-F8BE3BECE6C3}"/>
          </ac:spMkLst>
        </pc:spChg>
        <pc:picChg chg="mod">
          <ac:chgData name="Claire Darwin" userId="fc8f6169-d6c0-4841-a59c-e7ce229494a5" providerId="ADAL" clId="{447FFDDD-1DD8-41E4-84DC-5EECC8FD58CA}" dt="2023-04-13T18:52:33.960" v="203" actId="1076"/>
          <ac:picMkLst>
            <pc:docMk/>
            <pc:sldMk cId="2070794709" sldId="468"/>
            <ac:picMk id="8" creationId="{FCC1EC7B-F3AB-4072-880C-E6E97AF460E9}"/>
          </ac:picMkLst>
        </pc:picChg>
        <pc:picChg chg="mod">
          <ac:chgData name="Claire Darwin" userId="fc8f6169-d6c0-4841-a59c-e7ce229494a5" providerId="ADAL" clId="{447FFDDD-1DD8-41E4-84DC-5EECC8FD58CA}" dt="2023-04-13T18:42:05.571" v="2" actId="26606"/>
          <ac:picMkLst>
            <pc:docMk/>
            <pc:sldMk cId="2070794709" sldId="468"/>
            <ac:picMk id="10" creationId="{6986F330-B242-4442-B87E-23AFD2C64883}"/>
          </ac:picMkLst>
        </pc:picChg>
      </pc:sldChg>
      <pc:sldChg chg="addSp modSp mod">
        <pc:chgData name="Claire Darwin" userId="fc8f6169-d6c0-4841-a59c-e7ce229494a5" providerId="ADAL" clId="{447FFDDD-1DD8-41E4-84DC-5EECC8FD58CA}" dt="2023-04-13T18:51:47.185" v="185" actId="20577"/>
        <pc:sldMkLst>
          <pc:docMk/>
          <pc:sldMk cId="2926417868" sldId="473"/>
        </pc:sldMkLst>
        <pc:spChg chg="mod">
          <ac:chgData name="Claire Darwin" userId="fc8f6169-d6c0-4841-a59c-e7ce229494a5" providerId="ADAL" clId="{447FFDDD-1DD8-41E4-84DC-5EECC8FD58CA}" dt="2023-04-13T18:51:47.185" v="185" actId="20577"/>
          <ac:spMkLst>
            <pc:docMk/>
            <pc:sldMk cId="2926417868" sldId="473"/>
            <ac:spMk id="2" creationId="{B046062C-E410-41E6-9755-6A692FFE97E6}"/>
          </ac:spMkLst>
        </pc:spChg>
        <pc:picChg chg="add mod modCrop">
          <ac:chgData name="Claire Darwin" userId="fc8f6169-d6c0-4841-a59c-e7ce229494a5" providerId="ADAL" clId="{447FFDDD-1DD8-41E4-84DC-5EECC8FD58CA}" dt="2023-04-13T18:50:45.526" v="171" actId="18131"/>
          <ac:picMkLst>
            <pc:docMk/>
            <pc:sldMk cId="2926417868" sldId="473"/>
            <ac:picMk id="3" creationId="{FB04E3C3-2A2C-999D-B1CD-E7AFAA527B50}"/>
          </ac:picMkLst>
        </pc:picChg>
      </pc:sldChg>
      <pc:sldChg chg="modSp mod">
        <pc:chgData name="Claire Darwin" userId="fc8f6169-d6c0-4841-a59c-e7ce229494a5" providerId="ADAL" clId="{447FFDDD-1DD8-41E4-84DC-5EECC8FD58CA}" dt="2023-04-13T18:46:46.529" v="97" actId="27636"/>
        <pc:sldMkLst>
          <pc:docMk/>
          <pc:sldMk cId="1137262236" sldId="474"/>
        </pc:sldMkLst>
        <pc:spChg chg="mod">
          <ac:chgData name="Claire Darwin" userId="fc8f6169-d6c0-4841-a59c-e7ce229494a5" providerId="ADAL" clId="{447FFDDD-1DD8-41E4-84DC-5EECC8FD58CA}" dt="2023-04-13T18:46:46.529" v="97" actId="27636"/>
          <ac:spMkLst>
            <pc:docMk/>
            <pc:sldMk cId="1137262236" sldId="474"/>
            <ac:spMk id="6" creationId="{5C312E75-DDDF-4570-BD9D-5AC607CFB663}"/>
          </ac:spMkLst>
        </pc:spChg>
      </pc:sldChg>
      <pc:sldChg chg="addSp delSp modSp mod">
        <pc:chgData name="Claire Darwin" userId="fc8f6169-d6c0-4841-a59c-e7ce229494a5" providerId="ADAL" clId="{447FFDDD-1DD8-41E4-84DC-5EECC8FD58CA}" dt="2023-04-13T18:49:43.601" v="163" actId="1076"/>
        <pc:sldMkLst>
          <pc:docMk/>
          <pc:sldMk cId="2912815862" sldId="476"/>
        </pc:sldMkLst>
        <pc:spChg chg="mod">
          <ac:chgData name="Claire Darwin" userId="fc8f6169-d6c0-4841-a59c-e7ce229494a5" providerId="ADAL" clId="{447FFDDD-1DD8-41E4-84DC-5EECC8FD58CA}" dt="2023-04-13T18:49:43.601" v="163" actId="1076"/>
          <ac:spMkLst>
            <pc:docMk/>
            <pc:sldMk cId="2912815862" sldId="476"/>
            <ac:spMk id="2" creationId="{CC7C384C-31A4-4F61-879D-BFC6A9761BE0}"/>
          </ac:spMkLst>
        </pc:spChg>
        <pc:spChg chg="mod ord">
          <ac:chgData name="Claire Darwin" userId="fc8f6169-d6c0-4841-a59c-e7ce229494a5" providerId="ADAL" clId="{447FFDDD-1DD8-41E4-84DC-5EECC8FD58CA}" dt="2023-04-13T18:49:34.715" v="160" actId="14100"/>
          <ac:spMkLst>
            <pc:docMk/>
            <pc:sldMk cId="2912815862" sldId="476"/>
            <ac:spMk id="4" creationId="{467484C5-895F-450F-9046-7151AC251FFC}"/>
          </ac:spMkLst>
        </pc:spChg>
        <pc:spChg chg="add del">
          <ac:chgData name="Claire Darwin" userId="fc8f6169-d6c0-4841-a59c-e7ce229494a5" providerId="ADAL" clId="{447FFDDD-1DD8-41E4-84DC-5EECC8FD58CA}" dt="2023-04-13T18:48:39.386" v="121" actId="26606"/>
          <ac:spMkLst>
            <pc:docMk/>
            <pc:sldMk cId="2912815862" sldId="476"/>
            <ac:spMk id="24" creationId="{247AB924-1B87-43FC-B7C7-B112D5C51A0E}"/>
          </ac:spMkLst>
        </pc:spChg>
        <pc:spChg chg="add del">
          <ac:chgData name="Claire Darwin" userId="fc8f6169-d6c0-4841-a59c-e7ce229494a5" providerId="ADAL" clId="{447FFDDD-1DD8-41E4-84DC-5EECC8FD58CA}" dt="2023-04-13T18:48:39.386" v="120" actId="26606"/>
          <ac:spMkLst>
            <pc:docMk/>
            <pc:sldMk cId="2912815862" sldId="476"/>
            <ac:spMk id="31" creationId="{7BC3FCA0-6855-447A-BD0C-80410E313366}"/>
          </ac:spMkLst>
        </pc:spChg>
        <pc:spChg chg="add del">
          <ac:chgData name="Claire Darwin" userId="fc8f6169-d6c0-4841-a59c-e7ce229494a5" providerId="ADAL" clId="{447FFDDD-1DD8-41E4-84DC-5EECC8FD58CA}" dt="2023-04-13T18:48:39.386" v="120" actId="26606"/>
          <ac:spMkLst>
            <pc:docMk/>
            <pc:sldMk cId="2912815862" sldId="476"/>
            <ac:spMk id="33" creationId="{90464369-70FA-42AF-948F-80664CA7BFE5}"/>
          </ac:spMkLst>
        </pc:spChg>
        <pc:spChg chg="add del">
          <ac:chgData name="Claire Darwin" userId="fc8f6169-d6c0-4841-a59c-e7ce229494a5" providerId="ADAL" clId="{447FFDDD-1DD8-41E4-84DC-5EECC8FD58CA}" dt="2023-04-13T18:48:39.386" v="120" actId="26606"/>
          <ac:spMkLst>
            <pc:docMk/>
            <pc:sldMk cId="2912815862" sldId="476"/>
            <ac:spMk id="35" creationId="{CC552A98-EF7D-4D42-AB69-066B786AB55B}"/>
          </ac:spMkLst>
        </pc:spChg>
        <pc:spChg chg="add del">
          <ac:chgData name="Claire Darwin" userId="fc8f6169-d6c0-4841-a59c-e7ce229494a5" providerId="ADAL" clId="{447FFDDD-1DD8-41E4-84DC-5EECC8FD58CA}" dt="2023-04-13T18:48:39.386" v="120" actId="26606"/>
          <ac:spMkLst>
            <pc:docMk/>
            <pc:sldMk cId="2912815862" sldId="476"/>
            <ac:spMk id="37" creationId="{A6604B49-AD5C-4590-B051-06C8222ECD99}"/>
          </ac:spMkLst>
        </pc:spChg>
        <pc:spChg chg="add del">
          <ac:chgData name="Claire Darwin" userId="fc8f6169-d6c0-4841-a59c-e7ce229494a5" providerId="ADAL" clId="{447FFDDD-1DD8-41E4-84DC-5EECC8FD58CA}" dt="2023-04-13T18:48:39.386" v="120" actId="26606"/>
          <ac:spMkLst>
            <pc:docMk/>
            <pc:sldMk cId="2912815862" sldId="476"/>
            <ac:spMk id="39" creationId="{4335D5A6-AB7A-4677-8D44-034515D66C4B}"/>
          </ac:spMkLst>
        </pc:spChg>
        <pc:spChg chg="add del">
          <ac:chgData name="Claire Darwin" userId="fc8f6169-d6c0-4841-a59c-e7ce229494a5" providerId="ADAL" clId="{447FFDDD-1DD8-41E4-84DC-5EECC8FD58CA}" dt="2023-04-13T18:48:39.386" v="120" actId="26606"/>
          <ac:spMkLst>
            <pc:docMk/>
            <pc:sldMk cId="2912815862" sldId="476"/>
            <ac:spMk id="41" creationId="{0BB19363-8354-4E75-A15C-A08F755171F6}"/>
          </ac:spMkLst>
        </pc:spChg>
        <pc:spChg chg="add del">
          <ac:chgData name="Claire Darwin" userId="fc8f6169-d6c0-4841-a59c-e7ce229494a5" providerId="ADAL" clId="{447FFDDD-1DD8-41E4-84DC-5EECC8FD58CA}" dt="2023-04-13T18:48:39.386" v="120" actId="26606"/>
          <ac:spMkLst>
            <pc:docMk/>
            <pc:sldMk cId="2912815862" sldId="476"/>
            <ac:spMk id="43" creationId="{A648176E-454C-437C-B0FC-9B82FCF32B24}"/>
          </ac:spMkLst>
        </pc:spChg>
        <pc:spChg chg="add del">
          <ac:chgData name="Claire Darwin" userId="fc8f6169-d6c0-4841-a59c-e7ce229494a5" providerId="ADAL" clId="{447FFDDD-1DD8-41E4-84DC-5EECC8FD58CA}" dt="2023-04-13T18:48:51.151" v="123" actId="26606"/>
          <ac:spMkLst>
            <pc:docMk/>
            <pc:sldMk cId="2912815862" sldId="476"/>
            <ac:spMk id="45" creationId="{B3684CCF-CEBB-4D8E-A366-95E43D4C790B}"/>
          </ac:spMkLst>
        </pc:spChg>
        <pc:spChg chg="add del">
          <ac:chgData name="Claire Darwin" userId="fc8f6169-d6c0-4841-a59c-e7ce229494a5" providerId="ADAL" clId="{447FFDDD-1DD8-41E4-84DC-5EECC8FD58CA}" dt="2023-04-13T18:48:51.151" v="123" actId="26606"/>
          <ac:spMkLst>
            <pc:docMk/>
            <pc:sldMk cId="2912815862" sldId="476"/>
            <ac:spMk id="46" creationId="{70BEB1E7-2F88-40BC-B73D-42E5B6F80BFC}"/>
          </ac:spMkLst>
        </pc:spChg>
        <pc:spChg chg="add">
          <ac:chgData name="Claire Darwin" userId="fc8f6169-d6c0-4841-a59c-e7ce229494a5" providerId="ADAL" clId="{447FFDDD-1DD8-41E4-84DC-5EECC8FD58CA}" dt="2023-04-13T18:48:51.151" v="123" actId="26606"/>
          <ac:spMkLst>
            <pc:docMk/>
            <pc:sldMk cId="2912815862" sldId="476"/>
            <ac:spMk id="51" creationId="{4C3A44BB-E01C-4AA8-B2C8-32FC346D2ED7}"/>
          </ac:spMkLst>
        </pc:spChg>
        <pc:picChg chg="mod ord modCrop">
          <ac:chgData name="Claire Darwin" userId="fc8f6169-d6c0-4841-a59c-e7ce229494a5" providerId="ADAL" clId="{447FFDDD-1DD8-41E4-84DC-5EECC8FD58CA}" dt="2023-04-13T18:49:03.867" v="125" actId="732"/>
          <ac:picMkLst>
            <pc:docMk/>
            <pc:sldMk cId="2912815862" sldId="476"/>
            <ac:picMk id="3" creationId="{1E970150-B039-42A7-9DAA-173371CCB18F}"/>
          </ac:picMkLst>
        </pc:picChg>
        <pc:picChg chg="mod">
          <ac:chgData name="Claire Darwin" userId="fc8f6169-d6c0-4841-a59c-e7ce229494a5" providerId="ADAL" clId="{447FFDDD-1DD8-41E4-84DC-5EECC8FD58CA}" dt="2023-04-13T18:48:51.151" v="123" actId="26606"/>
          <ac:picMkLst>
            <pc:docMk/>
            <pc:sldMk cId="2912815862" sldId="476"/>
            <ac:picMk id="7" creationId="{64C7F4DE-7800-400E-9466-4128B16AFB9A}"/>
          </ac:picMkLst>
        </pc:picChg>
        <pc:picChg chg="mod ord">
          <ac:chgData name="Claire Darwin" userId="fc8f6169-d6c0-4841-a59c-e7ce229494a5" providerId="ADAL" clId="{447FFDDD-1DD8-41E4-84DC-5EECC8FD58CA}" dt="2023-04-13T18:48:51.151" v="123" actId="26606"/>
          <ac:picMkLst>
            <pc:docMk/>
            <pc:sldMk cId="2912815862" sldId="476"/>
            <ac:picMk id="10" creationId="{2A107C41-A4F2-4DCE-9CBE-428DF170EC67}"/>
          </ac:picMkLst>
        </pc:picChg>
        <pc:cxnChg chg="add del">
          <ac:chgData name="Claire Darwin" userId="fc8f6169-d6c0-4841-a59c-e7ce229494a5" providerId="ADAL" clId="{447FFDDD-1DD8-41E4-84DC-5EECC8FD58CA}" dt="2023-04-13T18:48:39.386" v="121" actId="26606"/>
          <ac:cxnSpMkLst>
            <pc:docMk/>
            <pc:sldMk cId="2912815862" sldId="476"/>
            <ac:cxnSpMk id="23" creationId="{99AE2756-0FC4-4155-83E7-58AAAB63E757}"/>
          </ac:cxnSpMkLst>
        </pc:cxnChg>
        <pc:cxnChg chg="add del">
          <ac:chgData name="Claire Darwin" userId="fc8f6169-d6c0-4841-a59c-e7ce229494a5" providerId="ADAL" clId="{447FFDDD-1DD8-41E4-84DC-5EECC8FD58CA}" dt="2023-04-13T18:48:39.386" v="121" actId="26606"/>
          <ac:cxnSpMkLst>
            <pc:docMk/>
            <pc:sldMk cId="2912815862" sldId="476"/>
            <ac:cxnSpMk id="25" creationId="{818DC98F-4057-4645-B948-F604F39A9CFE}"/>
          </ac:cxnSpMkLst>
        </pc:cxnChg>
        <pc:cxnChg chg="add del">
          <ac:chgData name="Claire Darwin" userId="fc8f6169-d6c0-4841-a59c-e7ce229494a5" providerId="ADAL" clId="{447FFDDD-1DD8-41E4-84DC-5EECC8FD58CA}" dt="2023-04-13T18:48:39.386" v="121" actId="26606"/>
          <ac:cxnSpMkLst>
            <pc:docMk/>
            <pc:sldMk cId="2912815862" sldId="476"/>
            <ac:cxnSpMk id="26" creationId="{DAD2B705-4A9B-408D-AA80-4F41045E09DE}"/>
          </ac:cxnSpMkLst>
        </pc:cxnChg>
      </pc:sldChg>
      <pc:sldChg chg="modSp mod">
        <pc:chgData name="Claire Darwin" userId="fc8f6169-d6c0-4841-a59c-e7ce229494a5" providerId="ADAL" clId="{447FFDDD-1DD8-41E4-84DC-5EECC8FD58CA}" dt="2023-04-13T18:47:08.805" v="99" actId="14100"/>
        <pc:sldMkLst>
          <pc:docMk/>
          <pc:sldMk cId="2354481063" sldId="480"/>
        </pc:sldMkLst>
        <pc:graphicFrameChg chg="mod modGraphic">
          <ac:chgData name="Claire Darwin" userId="fc8f6169-d6c0-4841-a59c-e7ce229494a5" providerId="ADAL" clId="{447FFDDD-1DD8-41E4-84DC-5EECC8FD58CA}" dt="2023-04-13T18:47:08.805" v="99" actId="14100"/>
          <ac:graphicFrameMkLst>
            <pc:docMk/>
            <pc:sldMk cId="2354481063" sldId="480"/>
            <ac:graphicFrameMk id="2" creationId="{46EE2202-B431-42B8-B6CE-3790420F9104}"/>
          </ac:graphicFrameMkLst>
        </pc:graphicFrameChg>
      </pc:sldChg>
      <pc:sldChg chg="addSp delSp modSp del mod">
        <pc:chgData name="Claire Darwin" userId="fc8f6169-d6c0-4841-a59c-e7ce229494a5" providerId="ADAL" clId="{447FFDDD-1DD8-41E4-84DC-5EECC8FD58CA}" dt="2023-04-13T18:46:34.076" v="93" actId="2696"/>
        <pc:sldMkLst>
          <pc:docMk/>
          <pc:sldMk cId="3998749224" sldId="487"/>
        </pc:sldMkLst>
        <pc:spChg chg="del mod ord">
          <ac:chgData name="Claire Darwin" userId="fc8f6169-d6c0-4841-a59c-e7ce229494a5" providerId="ADAL" clId="{447FFDDD-1DD8-41E4-84DC-5EECC8FD58CA}" dt="2023-04-13T18:44:43.331" v="39" actId="21"/>
          <ac:spMkLst>
            <pc:docMk/>
            <pc:sldMk cId="3998749224" sldId="487"/>
            <ac:spMk id="3" creationId="{94F8FC20-0B60-4687-BB24-1B225771C6B3}"/>
          </ac:spMkLst>
        </pc:spChg>
        <pc:spChg chg="mod">
          <ac:chgData name="Claire Darwin" userId="fc8f6169-d6c0-4841-a59c-e7ce229494a5" providerId="ADAL" clId="{447FFDDD-1DD8-41E4-84DC-5EECC8FD58CA}" dt="2023-04-13T18:46:14.993" v="90" actId="21"/>
          <ac:spMkLst>
            <pc:docMk/>
            <pc:sldMk cId="3998749224" sldId="487"/>
            <ac:spMk id="4" creationId="{7E5AE3DA-303C-4E1C-A22F-7616CFEEA448}"/>
          </ac:spMkLst>
        </pc:spChg>
        <pc:spChg chg="del">
          <ac:chgData name="Claire Darwin" userId="fc8f6169-d6c0-4841-a59c-e7ce229494a5" providerId="ADAL" clId="{447FFDDD-1DD8-41E4-84DC-5EECC8FD58CA}" dt="2023-04-13T18:44:15.972" v="33" actId="26606"/>
          <ac:spMkLst>
            <pc:docMk/>
            <pc:sldMk cId="3998749224" sldId="487"/>
            <ac:spMk id="9" creationId="{86FF76B9-219D-4469-AF87-0236D29032F1}"/>
          </ac:spMkLst>
        </pc:spChg>
        <pc:spChg chg="del">
          <ac:chgData name="Claire Darwin" userId="fc8f6169-d6c0-4841-a59c-e7ce229494a5" providerId="ADAL" clId="{447FFDDD-1DD8-41E4-84DC-5EECC8FD58CA}" dt="2023-04-13T18:44:15.972" v="33" actId="26606"/>
          <ac:spMkLst>
            <pc:docMk/>
            <pc:sldMk cId="3998749224" sldId="487"/>
            <ac:spMk id="15" creationId="{2E80C965-DB6D-4F81-9E9E-B027384D0BD6}"/>
          </ac:spMkLst>
        </pc:spChg>
        <pc:spChg chg="del">
          <ac:chgData name="Claire Darwin" userId="fc8f6169-d6c0-4841-a59c-e7ce229494a5" providerId="ADAL" clId="{447FFDDD-1DD8-41E4-84DC-5EECC8FD58CA}" dt="2023-04-13T18:44:15.972" v="33" actId="26606"/>
          <ac:spMkLst>
            <pc:docMk/>
            <pc:sldMk cId="3998749224" sldId="487"/>
            <ac:spMk id="17" creationId="{633C5E46-DAC5-4661-9C87-22B08E2A512F}"/>
          </ac:spMkLst>
        </pc:spChg>
        <pc:spChg chg="add">
          <ac:chgData name="Claire Darwin" userId="fc8f6169-d6c0-4841-a59c-e7ce229494a5" providerId="ADAL" clId="{447FFDDD-1DD8-41E4-84DC-5EECC8FD58CA}" dt="2023-04-13T18:44:15.972" v="33" actId="26606"/>
          <ac:spMkLst>
            <pc:docMk/>
            <pc:sldMk cId="3998749224" sldId="487"/>
            <ac:spMk id="22" creationId="{700E0F77-E936-4985-B7B1-B9823486AC33}"/>
          </ac:spMkLst>
        </pc:spChg>
        <pc:spChg chg="add">
          <ac:chgData name="Claire Darwin" userId="fc8f6169-d6c0-4841-a59c-e7ce229494a5" providerId="ADAL" clId="{447FFDDD-1DD8-41E4-84DC-5EECC8FD58CA}" dt="2023-04-13T18:44:15.972" v="33" actId="26606"/>
          <ac:spMkLst>
            <pc:docMk/>
            <pc:sldMk cId="3998749224" sldId="487"/>
            <ac:spMk id="24" creationId="{95C8260E-968F-44E8-A823-ABB431311926}"/>
          </ac:spMkLst>
        </pc:spChg>
        <pc:spChg chg="add">
          <ac:chgData name="Claire Darwin" userId="fc8f6169-d6c0-4841-a59c-e7ce229494a5" providerId="ADAL" clId="{447FFDDD-1DD8-41E4-84DC-5EECC8FD58CA}" dt="2023-04-13T18:44:15.972" v="33" actId="26606"/>
          <ac:spMkLst>
            <pc:docMk/>
            <pc:sldMk cId="3998749224" sldId="487"/>
            <ac:spMk id="26" creationId="{2C1BBA94-3F40-40AA-8BB9-E69E25E537C1}"/>
          </ac:spMkLst>
        </pc:spChg>
        <pc:spChg chg="add">
          <ac:chgData name="Claire Darwin" userId="fc8f6169-d6c0-4841-a59c-e7ce229494a5" providerId="ADAL" clId="{447FFDDD-1DD8-41E4-84DC-5EECC8FD58CA}" dt="2023-04-13T18:44:15.972" v="33" actId="26606"/>
          <ac:spMkLst>
            <pc:docMk/>
            <pc:sldMk cId="3998749224" sldId="487"/>
            <ac:spMk id="28" creationId="{FE43805F-24A6-46A4-B19B-54F28347355C}"/>
          </ac:spMkLst>
        </pc:spChg>
        <pc:grpChg chg="del">
          <ac:chgData name="Claire Darwin" userId="fc8f6169-d6c0-4841-a59c-e7ce229494a5" providerId="ADAL" clId="{447FFDDD-1DD8-41E4-84DC-5EECC8FD58CA}" dt="2023-04-13T18:44:15.972" v="33" actId="26606"/>
          <ac:grpSpMkLst>
            <pc:docMk/>
            <pc:sldMk cId="3998749224" sldId="487"/>
            <ac:grpSpMk id="11" creationId="{DB88BD78-87E1-424D-B479-C37D8E41B12E}"/>
          </ac:grpSpMkLst>
        </pc:grpChg>
        <pc:picChg chg="add del mod">
          <ac:chgData name="Claire Darwin" userId="fc8f6169-d6c0-4841-a59c-e7ce229494a5" providerId="ADAL" clId="{447FFDDD-1DD8-41E4-84DC-5EECC8FD58CA}" dt="2023-04-13T18:44:27.626" v="35" actId="21"/>
          <ac:picMkLst>
            <pc:docMk/>
            <pc:sldMk cId="3998749224" sldId="487"/>
            <ac:picMk id="5" creationId="{4083C7EA-0A6F-CBFC-DBBD-DE87DEA57F88}"/>
          </ac:picMkLst>
        </pc:picChg>
      </pc:sldChg>
      <pc:sldChg chg="modSp mod">
        <pc:chgData name="Claire Darwin" userId="fc8f6169-d6c0-4841-a59c-e7ce229494a5" providerId="ADAL" clId="{447FFDDD-1DD8-41E4-84DC-5EECC8FD58CA}" dt="2023-04-13T18:48:12.887" v="118" actId="1076"/>
        <pc:sldMkLst>
          <pc:docMk/>
          <pc:sldMk cId="2651444202" sldId="488"/>
        </pc:sldMkLst>
        <pc:spChg chg="mod">
          <ac:chgData name="Claire Darwin" userId="fc8f6169-d6c0-4841-a59c-e7ce229494a5" providerId="ADAL" clId="{447FFDDD-1DD8-41E4-84DC-5EECC8FD58CA}" dt="2023-04-13T18:48:12.887" v="118" actId="1076"/>
          <ac:spMkLst>
            <pc:docMk/>
            <pc:sldMk cId="2651444202" sldId="488"/>
            <ac:spMk id="2" creationId="{A3015C0F-321F-4757-9C4A-B6F7B42709D9}"/>
          </ac:spMkLst>
        </pc:spChg>
      </pc:sldChg>
      <pc:sldChg chg="addSp modSp mod">
        <pc:chgData name="Claire Darwin" userId="fc8f6169-d6c0-4841-a59c-e7ce229494a5" providerId="ADAL" clId="{447FFDDD-1DD8-41E4-84DC-5EECC8FD58CA}" dt="2023-04-13T18:47:59.891" v="113" actId="1076"/>
        <pc:sldMkLst>
          <pc:docMk/>
          <pc:sldMk cId="1357709570" sldId="490"/>
        </pc:sldMkLst>
        <pc:spChg chg="mod">
          <ac:chgData name="Claire Darwin" userId="fc8f6169-d6c0-4841-a59c-e7ce229494a5" providerId="ADAL" clId="{447FFDDD-1DD8-41E4-84DC-5EECC8FD58CA}" dt="2023-04-13T18:47:47.253" v="106" actId="1076"/>
          <ac:spMkLst>
            <pc:docMk/>
            <pc:sldMk cId="1357709570" sldId="490"/>
            <ac:spMk id="2" creationId="{A3015C0F-321F-4757-9C4A-B6F7B42709D9}"/>
          </ac:spMkLst>
        </pc:spChg>
        <pc:picChg chg="add mod">
          <ac:chgData name="Claire Darwin" userId="fc8f6169-d6c0-4841-a59c-e7ce229494a5" providerId="ADAL" clId="{447FFDDD-1DD8-41E4-84DC-5EECC8FD58CA}" dt="2023-04-13T18:47:59.891" v="113" actId="1076"/>
          <ac:picMkLst>
            <pc:docMk/>
            <pc:sldMk cId="1357709570" sldId="490"/>
            <ac:picMk id="5" creationId="{9F5E38A5-7B8B-F815-4676-79156723CF2E}"/>
          </ac:picMkLst>
        </pc:picChg>
      </pc:sldChg>
      <pc:sldChg chg="addSp modSp new mod">
        <pc:chgData name="Claire Darwin" userId="fc8f6169-d6c0-4841-a59c-e7ce229494a5" providerId="ADAL" clId="{447FFDDD-1DD8-41E4-84DC-5EECC8FD58CA}" dt="2023-04-13T18:46:24.605" v="92" actId="1076"/>
        <pc:sldMkLst>
          <pc:docMk/>
          <pc:sldMk cId="2077307502" sldId="492"/>
        </pc:sldMkLst>
        <pc:spChg chg="add mod">
          <ac:chgData name="Claire Darwin" userId="fc8f6169-d6c0-4841-a59c-e7ce229494a5" providerId="ADAL" clId="{447FFDDD-1DD8-41E4-84DC-5EECC8FD58CA}" dt="2023-04-13T18:46:06.773" v="89" actId="20577"/>
          <ac:spMkLst>
            <pc:docMk/>
            <pc:sldMk cId="2077307502" sldId="492"/>
            <ac:spMk id="3" creationId="{8B09DD9C-B991-7905-C0EC-5B040E2337E7}"/>
          </ac:spMkLst>
        </pc:spChg>
        <pc:spChg chg="add mod">
          <ac:chgData name="Claire Darwin" userId="fc8f6169-d6c0-4841-a59c-e7ce229494a5" providerId="ADAL" clId="{447FFDDD-1DD8-41E4-84DC-5EECC8FD58CA}" dt="2023-04-13T18:45:22.885" v="68" actId="14100"/>
          <ac:spMkLst>
            <pc:docMk/>
            <pc:sldMk cId="2077307502" sldId="492"/>
            <ac:spMk id="5" creationId="{2B8C8607-2313-231D-094C-424F09533508}"/>
          </ac:spMkLst>
        </pc:spChg>
        <pc:spChg chg="add mod">
          <ac:chgData name="Claire Darwin" userId="fc8f6169-d6c0-4841-a59c-e7ce229494a5" providerId="ADAL" clId="{447FFDDD-1DD8-41E4-84DC-5EECC8FD58CA}" dt="2023-04-13T18:46:24.605" v="92" actId="1076"/>
          <ac:spMkLst>
            <pc:docMk/>
            <pc:sldMk cId="2077307502" sldId="492"/>
            <ac:spMk id="7" creationId="{11FB3310-6A0F-3A19-F0EE-17CE36386E43}"/>
          </ac:spMkLst>
        </pc:spChg>
        <pc:picChg chg="add mod">
          <ac:chgData name="Claire Darwin" userId="fc8f6169-d6c0-4841-a59c-e7ce229494a5" providerId="ADAL" clId="{447FFDDD-1DD8-41E4-84DC-5EECC8FD58CA}" dt="2023-04-13T18:44:36.057" v="38" actId="1076"/>
          <ac:picMkLst>
            <pc:docMk/>
            <pc:sldMk cId="2077307502" sldId="492"/>
            <ac:picMk id="2" creationId="{CA37EAD1-212D-7F0F-B12C-16A5566F79C5}"/>
          </ac:picMkLst>
        </pc:picChg>
      </pc:sldChg>
    </pc:docChg>
  </pc:docChgLst>
  <pc:docChgLst>
    <pc:chgData name="Kay Breton" userId="5b325f7f-baff-4407-b49c-d7cbfc652677" providerId="ADAL" clId="{A6C654D6-69E5-437C-A846-7161EE8F3BBE}"/>
    <pc:docChg chg="undo custSel mod delSld modSld">
      <pc:chgData name="Kay Breton" userId="5b325f7f-baff-4407-b49c-d7cbfc652677" providerId="ADAL" clId="{A6C654D6-69E5-437C-A846-7161EE8F3BBE}" dt="2023-04-17T10:58:26.107" v="78" actId="47"/>
      <pc:docMkLst>
        <pc:docMk/>
      </pc:docMkLst>
      <pc:sldChg chg="addSp delSp modSp mod">
        <pc:chgData name="Kay Breton" userId="5b325f7f-baff-4407-b49c-d7cbfc652677" providerId="ADAL" clId="{A6C654D6-69E5-437C-A846-7161EE8F3BBE}" dt="2023-04-17T10:57:44.390" v="77" actId="14100"/>
        <pc:sldMkLst>
          <pc:docMk/>
          <pc:sldMk cId="2912815862" sldId="476"/>
        </pc:sldMkLst>
        <pc:spChg chg="mod">
          <ac:chgData name="Kay Breton" userId="5b325f7f-baff-4407-b49c-d7cbfc652677" providerId="ADAL" clId="{A6C654D6-69E5-437C-A846-7161EE8F3BBE}" dt="2023-04-17T10:51:01.136" v="47" actId="26606"/>
          <ac:spMkLst>
            <pc:docMk/>
            <pc:sldMk cId="2912815862" sldId="476"/>
            <ac:spMk id="2" creationId="{CC7C384C-31A4-4F61-879D-BFC6A9761BE0}"/>
          </ac:spMkLst>
        </pc:spChg>
        <pc:spChg chg="mod ord">
          <ac:chgData name="Kay Breton" userId="5b325f7f-baff-4407-b49c-d7cbfc652677" providerId="ADAL" clId="{A6C654D6-69E5-437C-A846-7161EE8F3BBE}" dt="2023-04-17T10:51:01.136" v="47" actId="26606"/>
          <ac:spMkLst>
            <pc:docMk/>
            <pc:sldMk cId="2912815862" sldId="476"/>
            <ac:spMk id="4" creationId="{467484C5-895F-450F-9046-7151AC251FFC}"/>
          </ac:spMkLst>
        </pc:spChg>
        <pc:spChg chg="del">
          <ac:chgData name="Kay Breton" userId="5b325f7f-baff-4407-b49c-d7cbfc652677" providerId="ADAL" clId="{A6C654D6-69E5-437C-A846-7161EE8F3BBE}" dt="2023-04-17T10:42:23.644" v="0" actId="26606"/>
          <ac:spMkLst>
            <pc:docMk/>
            <pc:sldMk cId="2912815862" sldId="476"/>
            <ac:spMk id="51" creationId="{4C3A44BB-E01C-4AA8-B2C8-32FC346D2ED7}"/>
          </ac:spMkLst>
        </pc:spChg>
        <pc:spChg chg="add del">
          <ac:chgData name="Kay Breton" userId="5b325f7f-baff-4407-b49c-d7cbfc652677" providerId="ADAL" clId="{A6C654D6-69E5-437C-A846-7161EE8F3BBE}" dt="2023-04-17T10:46:13.974" v="16" actId="26606"/>
          <ac:spMkLst>
            <pc:docMk/>
            <pc:sldMk cId="2912815862" sldId="476"/>
            <ac:spMk id="56" creationId="{4C3A44BB-E01C-4AA8-B2C8-32FC346D2ED7}"/>
          </ac:spMkLst>
        </pc:spChg>
        <pc:spChg chg="add del">
          <ac:chgData name="Kay Breton" userId="5b325f7f-baff-4407-b49c-d7cbfc652677" providerId="ADAL" clId="{A6C654D6-69E5-437C-A846-7161EE8F3BBE}" dt="2023-04-17T10:51:01.136" v="47" actId="26606"/>
          <ac:spMkLst>
            <pc:docMk/>
            <pc:sldMk cId="2912815862" sldId="476"/>
            <ac:spMk id="61" creationId="{CE56A029-D803-47A2-B79C-4527891BE671}"/>
          </ac:spMkLst>
        </pc:spChg>
        <pc:spChg chg="add del">
          <ac:chgData name="Kay Breton" userId="5b325f7f-baff-4407-b49c-d7cbfc652677" providerId="ADAL" clId="{A6C654D6-69E5-437C-A846-7161EE8F3BBE}" dt="2023-04-17T10:51:01.136" v="47" actId="26606"/>
          <ac:spMkLst>
            <pc:docMk/>
            <pc:sldMk cId="2912815862" sldId="476"/>
            <ac:spMk id="63" creationId="{51D96995-5226-4718-9475-B918D16CF1EF}"/>
          </ac:spMkLst>
        </pc:spChg>
        <pc:spChg chg="add del">
          <ac:chgData name="Kay Breton" userId="5b325f7f-baff-4407-b49c-d7cbfc652677" providerId="ADAL" clId="{A6C654D6-69E5-437C-A846-7161EE8F3BBE}" dt="2023-04-17T10:51:01.136" v="47" actId="26606"/>
          <ac:spMkLst>
            <pc:docMk/>
            <pc:sldMk cId="2912815862" sldId="476"/>
            <ac:spMk id="65" creationId="{3D7B82C1-B831-4DDE-BDF4-2C767EB4930E}"/>
          </ac:spMkLst>
        </pc:spChg>
        <pc:spChg chg="add del">
          <ac:chgData name="Kay Breton" userId="5b325f7f-baff-4407-b49c-d7cbfc652677" providerId="ADAL" clId="{A6C654D6-69E5-437C-A846-7161EE8F3BBE}" dt="2023-04-17T10:51:01.136" v="47" actId="26606"/>
          <ac:spMkLst>
            <pc:docMk/>
            <pc:sldMk cId="2912815862" sldId="476"/>
            <ac:spMk id="67" creationId="{22EB6291-5B14-4134-B234-BE224349EF28}"/>
          </ac:spMkLst>
        </pc:spChg>
        <pc:spChg chg="add del">
          <ac:chgData name="Kay Breton" userId="5b325f7f-baff-4407-b49c-d7cbfc652677" providerId="ADAL" clId="{A6C654D6-69E5-437C-A846-7161EE8F3BBE}" dt="2023-04-17T10:51:01.136" v="47" actId="26606"/>
          <ac:spMkLst>
            <pc:docMk/>
            <pc:sldMk cId="2912815862" sldId="476"/>
            <ac:spMk id="69" creationId="{97A57860-4E75-47A2-A2FB-36FAA8979E17}"/>
          </ac:spMkLst>
        </pc:spChg>
        <pc:spChg chg="add del">
          <ac:chgData name="Kay Breton" userId="5b325f7f-baff-4407-b49c-d7cbfc652677" providerId="ADAL" clId="{A6C654D6-69E5-437C-A846-7161EE8F3BBE}" dt="2023-04-17T10:51:01.136" v="47" actId="26606"/>
          <ac:spMkLst>
            <pc:docMk/>
            <pc:sldMk cId="2912815862" sldId="476"/>
            <ac:spMk id="71" creationId="{FADADC7F-B4F8-4013-B67D-463D600E83A0}"/>
          </ac:spMkLst>
        </pc:spChg>
        <pc:spChg chg="add del">
          <ac:chgData name="Kay Breton" userId="5b325f7f-baff-4407-b49c-d7cbfc652677" providerId="ADAL" clId="{A6C654D6-69E5-437C-A846-7161EE8F3BBE}" dt="2023-04-17T10:51:01.136" v="47" actId="26606"/>
          <ac:spMkLst>
            <pc:docMk/>
            <pc:sldMk cId="2912815862" sldId="476"/>
            <ac:spMk id="73" creationId="{3A8657D3-FF5C-4E4D-BF2D-FA413B67CF65}"/>
          </ac:spMkLst>
        </pc:spChg>
        <pc:spChg chg="add">
          <ac:chgData name="Kay Breton" userId="5b325f7f-baff-4407-b49c-d7cbfc652677" providerId="ADAL" clId="{A6C654D6-69E5-437C-A846-7161EE8F3BBE}" dt="2023-04-17T10:51:01.136" v="47" actId="26606"/>
          <ac:spMkLst>
            <pc:docMk/>
            <pc:sldMk cId="2912815862" sldId="476"/>
            <ac:spMk id="78" creationId="{638B61BD-0EE1-4D29-B894-126CD61C5DED}"/>
          </ac:spMkLst>
        </pc:spChg>
        <pc:spChg chg="add">
          <ac:chgData name="Kay Breton" userId="5b325f7f-baff-4407-b49c-d7cbfc652677" providerId="ADAL" clId="{A6C654D6-69E5-437C-A846-7161EE8F3BBE}" dt="2023-04-17T10:51:01.136" v="47" actId="26606"/>
          <ac:spMkLst>
            <pc:docMk/>
            <pc:sldMk cId="2912815862" sldId="476"/>
            <ac:spMk id="80" creationId="{BBC14DD5-C584-4158-BF76-ECE3C6DB48AD}"/>
          </ac:spMkLst>
        </pc:spChg>
        <pc:picChg chg="mod ord modCrop">
          <ac:chgData name="Kay Breton" userId="5b325f7f-baff-4407-b49c-d7cbfc652677" providerId="ADAL" clId="{A6C654D6-69E5-437C-A846-7161EE8F3BBE}" dt="2023-04-17T10:57:44.390" v="77" actId="14100"/>
          <ac:picMkLst>
            <pc:docMk/>
            <pc:sldMk cId="2912815862" sldId="476"/>
            <ac:picMk id="3" creationId="{1E970150-B039-42A7-9DAA-173371CCB18F}"/>
          </ac:picMkLst>
        </pc:picChg>
        <pc:picChg chg="mod ord">
          <ac:chgData name="Kay Breton" userId="5b325f7f-baff-4407-b49c-d7cbfc652677" providerId="ADAL" clId="{A6C654D6-69E5-437C-A846-7161EE8F3BBE}" dt="2023-04-17T10:57:04.386" v="76" actId="1076"/>
          <ac:picMkLst>
            <pc:docMk/>
            <pc:sldMk cId="2912815862" sldId="476"/>
            <ac:picMk id="7" creationId="{64C7F4DE-7800-400E-9466-4128B16AFB9A}"/>
          </ac:picMkLst>
        </pc:picChg>
        <pc:picChg chg="mod ord">
          <ac:chgData name="Kay Breton" userId="5b325f7f-baff-4407-b49c-d7cbfc652677" providerId="ADAL" clId="{A6C654D6-69E5-437C-A846-7161EE8F3BBE}" dt="2023-04-17T10:51:13.342" v="49" actId="1076"/>
          <ac:picMkLst>
            <pc:docMk/>
            <pc:sldMk cId="2912815862" sldId="476"/>
            <ac:picMk id="10" creationId="{2A107C41-A4F2-4DCE-9CBE-428DF170EC67}"/>
          </ac:picMkLst>
        </pc:picChg>
      </pc:sldChg>
      <pc:sldChg chg="del">
        <pc:chgData name="Kay Breton" userId="5b325f7f-baff-4407-b49c-d7cbfc652677" providerId="ADAL" clId="{A6C654D6-69E5-437C-A846-7161EE8F3BBE}" dt="2023-04-17T10:58:26.107" v="78" actId="47"/>
        <pc:sldMkLst>
          <pc:docMk/>
          <pc:sldMk cId="3629830798" sldId="4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928BFC-E844-BD4C-B07A-90D5831F2851}" type="datetimeFigureOut">
              <a:rPr lang="en-US" smtClean="0"/>
              <a:t>4/17/2023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56292-D2EE-7349-AFE2-EA31364E78F8}" type="slidenum">
              <a:rPr lang="en-US" smtClean="0"/>
              <a:t>‹#›</a:t>
            </a:fld>
            <a:endParaRPr lang="en-US"/>
          </a:p>
        </p:txBody>
      </p:sp>
    </p:spTree>
    <p:extLst>
      <p:ext uri="{BB962C8B-B14F-4D97-AF65-F5344CB8AC3E}">
        <p14:creationId xmlns:p14="http://schemas.microsoft.com/office/powerpoint/2010/main" val="393962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8E056292-D2EE-7349-AFE2-EA31364E78F8}" type="slidenum">
              <a:rPr lang="en-US" smtClean="0"/>
              <a:t>1</a:t>
            </a:fld>
            <a:endParaRPr lang="en-US"/>
          </a:p>
        </p:txBody>
      </p:sp>
    </p:spTree>
    <p:extLst>
      <p:ext uri="{BB962C8B-B14F-4D97-AF65-F5344CB8AC3E}">
        <p14:creationId xmlns:p14="http://schemas.microsoft.com/office/powerpoint/2010/main" val="2437132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056292-D2EE-7349-AFE2-EA31364E78F8}" type="slidenum">
              <a:rPr lang="en-US" smtClean="0"/>
              <a:t>2</a:t>
            </a:fld>
            <a:endParaRPr lang="en-US"/>
          </a:p>
        </p:txBody>
      </p:sp>
    </p:spTree>
    <p:extLst>
      <p:ext uri="{BB962C8B-B14F-4D97-AF65-F5344CB8AC3E}">
        <p14:creationId xmlns:p14="http://schemas.microsoft.com/office/powerpoint/2010/main" val="3665668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056292-D2EE-7349-AFE2-EA31364E78F8}" type="slidenum">
              <a:rPr lang="en-US" smtClean="0"/>
              <a:t>3</a:t>
            </a:fld>
            <a:endParaRPr lang="en-US"/>
          </a:p>
        </p:txBody>
      </p:sp>
    </p:spTree>
    <p:extLst>
      <p:ext uri="{BB962C8B-B14F-4D97-AF65-F5344CB8AC3E}">
        <p14:creationId xmlns:p14="http://schemas.microsoft.com/office/powerpoint/2010/main" val="980126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8E056292-D2EE-7349-AFE2-EA31364E78F8}" type="slidenum">
              <a:rPr lang="en-US" smtClean="0"/>
              <a:t>4</a:t>
            </a:fld>
            <a:endParaRPr lang="en-US"/>
          </a:p>
        </p:txBody>
      </p:sp>
    </p:spTree>
    <p:extLst>
      <p:ext uri="{BB962C8B-B14F-4D97-AF65-F5344CB8AC3E}">
        <p14:creationId xmlns:p14="http://schemas.microsoft.com/office/powerpoint/2010/main" val="3922133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056292-D2EE-7349-AFE2-EA31364E78F8}" type="slidenum">
              <a:rPr lang="en-US" smtClean="0"/>
              <a:t>5</a:t>
            </a:fld>
            <a:endParaRPr lang="en-US"/>
          </a:p>
        </p:txBody>
      </p:sp>
    </p:spTree>
    <p:extLst>
      <p:ext uri="{BB962C8B-B14F-4D97-AF65-F5344CB8AC3E}">
        <p14:creationId xmlns:p14="http://schemas.microsoft.com/office/powerpoint/2010/main" val="2776463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Just sharing for interest</a:t>
            </a:r>
          </a:p>
        </p:txBody>
      </p:sp>
      <p:sp>
        <p:nvSpPr>
          <p:cNvPr id="4" name="Slide Number Placeholder 3"/>
          <p:cNvSpPr>
            <a:spLocks noGrp="1"/>
          </p:cNvSpPr>
          <p:nvPr>
            <p:ph type="sldNum" sz="quarter" idx="5"/>
          </p:nvPr>
        </p:nvSpPr>
        <p:spPr/>
        <p:txBody>
          <a:bodyPr/>
          <a:lstStyle/>
          <a:p>
            <a:fld id="{8E056292-D2EE-7349-AFE2-EA31364E78F8}" type="slidenum">
              <a:rPr lang="en-US" smtClean="0"/>
              <a:t>6</a:t>
            </a:fld>
            <a:endParaRPr lang="en-US"/>
          </a:p>
        </p:txBody>
      </p:sp>
    </p:spTree>
    <p:extLst>
      <p:ext uri="{BB962C8B-B14F-4D97-AF65-F5344CB8AC3E}">
        <p14:creationId xmlns:p14="http://schemas.microsoft.com/office/powerpoint/2010/main" val="2455868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Again sharing for interest / reference</a:t>
            </a:r>
          </a:p>
        </p:txBody>
      </p:sp>
      <p:sp>
        <p:nvSpPr>
          <p:cNvPr id="4" name="Slide Number Placeholder 3"/>
          <p:cNvSpPr>
            <a:spLocks noGrp="1"/>
          </p:cNvSpPr>
          <p:nvPr>
            <p:ph type="sldNum" sz="quarter" idx="5"/>
          </p:nvPr>
        </p:nvSpPr>
        <p:spPr/>
        <p:txBody>
          <a:bodyPr/>
          <a:lstStyle/>
          <a:p>
            <a:fld id="{8E056292-D2EE-7349-AFE2-EA31364E78F8}" type="slidenum">
              <a:rPr lang="en-US" smtClean="0"/>
              <a:t>7</a:t>
            </a:fld>
            <a:endParaRPr lang="en-US"/>
          </a:p>
        </p:txBody>
      </p:sp>
    </p:spTree>
    <p:extLst>
      <p:ext uri="{BB962C8B-B14F-4D97-AF65-F5344CB8AC3E}">
        <p14:creationId xmlns:p14="http://schemas.microsoft.com/office/powerpoint/2010/main" val="390756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Again sharing for interest / reference</a:t>
            </a:r>
          </a:p>
          <a:p>
            <a:endParaRPr lang="en-GB" dirty="0"/>
          </a:p>
        </p:txBody>
      </p:sp>
      <p:sp>
        <p:nvSpPr>
          <p:cNvPr id="4" name="Slide Number Placeholder 3"/>
          <p:cNvSpPr>
            <a:spLocks noGrp="1"/>
          </p:cNvSpPr>
          <p:nvPr>
            <p:ph type="sldNum" sz="quarter" idx="5"/>
          </p:nvPr>
        </p:nvSpPr>
        <p:spPr/>
        <p:txBody>
          <a:bodyPr/>
          <a:lstStyle/>
          <a:p>
            <a:fld id="{8E056292-D2EE-7349-AFE2-EA31364E78F8}" type="slidenum">
              <a:rPr lang="en-US" smtClean="0"/>
              <a:t>8</a:t>
            </a:fld>
            <a:endParaRPr lang="en-US"/>
          </a:p>
        </p:txBody>
      </p:sp>
    </p:spTree>
    <p:extLst>
      <p:ext uri="{BB962C8B-B14F-4D97-AF65-F5344CB8AC3E}">
        <p14:creationId xmlns:p14="http://schemas.microsoft.com/office/powerpoint/2010/main" val="384039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056292-D2EE-7349-AFE2-EA31364E78F8}" type="slidenum">
              <a:rPr lang="en-US" smtClean="0"/>
              <a:t>9</a:t>
            </a:fld>
            <a:endParaRPr lang="en-US"/>
          </a:p>
        </p:txBody>
      </p:sp>
    </p:spTree>
    <p:extLst>
      <p:ext uri="{BB962C8B-B14F-4D97-AF65-F5344CB8AC3E}">
        <p14:creationId xmlns:p14="http://schemas.microsoft.com/office/powerpoint/2010/main" val="2908991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3E85103-2C2A-0A4C-BE38-11071FFE1E3E}"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5D38FE-B174-2D47-B951-347BB85E7ABD}" type="slidenum">
              <a:rPr lang="en-US" smtClean="0"/>
              <a:t>‹#›</a:t>
            </a:fld>
            <a:endParaRPr lang="en-US"/>
          </a:p>
        </p:txBody>
      </p:sp>
    </p:spTree>
    <p:extLst>
      <p:ext uri="{BB962C8B-B14F-4D97-AF65-F5344CB8AC3E}">
        <p14:creationId xmlns:p14="http://schemas.microsoft.com/office/powerpoint/2010/main" val="3621200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E85103-2C2A-0A4C-BE38-11071FFE1E3E}"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5D38FE-B174-2D47-B951-347BB85E7ABD}" type="slidenum">
              <a:rPr lang="en-US" smtClean="0"/>
              <a:t>‹#›</a:t>
            </a:fld>
            <a:endParaRPr lang="en-US"/>
          </a:p>
        </p:txBody>
      </p:sp>
    </p:spTree>
    <p:extLst>
      <p:ext uri="{BB962C8B-B14F-4D97-AF65-F5344CB8AC3E}">
        <p14:creationId xmlns:p14="http://schemas.microsoft.com/office/powerpoint/2010/main" val="186364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E85103-2C2A-0A4C-BE38-11071FFE1E3E}"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5D38FE-B174-2D47-B951-347BB85E7ABD}" type="slidenum">
              <a:rPr lang="en-US" smtClean="0"/>
              <a:t>‹#›</a:t>
            </a:fld>
            <a:endParaRPr lang="en-US"/>
          </a:p>
        </p:txBody>
      </p:sp>
    </p:spTree>
    <p:extLst>
      <p:ext uri="{BB962C8B-B14F-4D97-AF65-F5344CB8AC3E}">
        <p14:creationId xmlns:p14="http://schemas.microsoft.com/office/powerpoint/2010/main" val="1110160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E85103-2C2A-0A4C-BE38-11071FFE1E3E}"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5D38FE-B174-2D47-B951-347BB85E7ABD}" type="slidenum">
              <a:rPr lang="en-US" smtClean="0"/>
              <a:t>‹#›</a:t>
            </a:fld>
            <a:endParaRPr lang="en-US"/>
          </a:p>
        </p:txBody>
      </p:sp>
    </p:spTree>
    <p:extLst>
      <p:ext uri="{BB962C8B-B14F-4D97-AF65-F5344CB8AC3E}">
        <p14:creationId xmlns:p14="http://schemas.microsoft.com/office/powerpoint/2010/main" val="4246161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E85103-2C2A-0A4C-BE38-11071FFE1E3E}"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5D38FE-B174-2D47-B951-347BB85E7ABD}" type="slidenum">
              <a:rPr lang="en-US" smtClean="0"/>
              <a:t>‹#›</a:t>
            </a:fld>
            <a:endParaRPr lang="en-US"/>
          </a:p>
        </p:txBody>
      </p:sp>
    </p:spTree>
    <p:extLst>
      <p:ext uri="{BB962C8B-B14F-4D97-AF65-F5344CB8AC3E}">
        <p14:creationId xmlns:p14="http://schemas.microsoft.com/office/powerpoint/2010/main" val="2949316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E85103-2C2A-0A4C-BE38-11071FFE1E3E}"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5D38FE-B174-2D47-B951-347BB85E7ABD}" type="slidenum">
              <a:rPr lang="en-US" smtClean="0"/>
              <a:t>‹#›</a:t>
            </a:fld>
            <a:endParaRPr lang="en-US"/>
          </a:p>
        </p:txBody>
      </p:sp>
    </p:spTree>
    <p:extLst>
      <p:ext uri="{BB962C8B-B14F-4D97-AF65-F5344CB8AC3E}">
        <p14:creationId xmlns:p14="http://schemas.microsoft.com/office/powerpoint/2010/main" val="2846803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E85103-2C2A-0A4C-BE38-11071FFE1E3E}" type="datetimeFigureOut">
              <a:rPr lang="en-US" smtClean="0"/>
              <a:t>4/17/2023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5D38FE-B174-2D47-B951-347BB85E7ABD}" type="slidenum">
              <a:rPr lang="en-US" smtClean="0"/>
              <a:t>‹#›</a:t>
            </a:fld>
            <a:endParaRPr lang="en-US"/>
          </a:p>
        </p:txBody>
      </p:sp>
    </p:spTree>
    <p:extLst>
      <p:ext uri="{BB962C8B-B14F-4D97-AF65-F5344CB8AC3E}">
        <p14:creationId xmlns:p14="http://schemas.microsoft.com/office/powerpoint/2010/main" val="279617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E85103-2C2A-0A4C-BE38-11071FFE1E3E}" type="datetimeFigureOut">
              <a:rPr lang="en-US" smtClean="0"/>
              <a:t>4/17/2023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5D38FE-B174-2D47-B951-347BB85E7ABD}" type="slidenum">
              <a:rPr lang="en-US" smtClean="0"/>
              <a:t>‹#›</a:t>
            </a:fld>
            <a:endParaRPr lang="en-US"/>
          </a:p>
        </p:txBody>
      </p:sp>
    </p:spTree>
    <p:extLst>
      <p:ext uri="{BB962C8B-B14F-4D97-AF65-F5344CB8AC3E}">
        <p14:creationId xmlns:p14="http://schemas.microsoft.com/office/powerpoint/2010/main" val="233359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E85103-2C2A-0A4C-BE38-11071FFE1E3E}" type="datetimeFigureOut">
              <a:rPr lang="en-US" smtClean="0"/>
              <a:t>4/17/2023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5D38FE-B174-2D47-B951-347BB85E7ABD}" type="slidenum">
              <a:rPr lang="en-US" smtClean="0"/>
              <a:t>‹#›</a:t>
            </a:fld>
            <a:endParaRPr lang="en-US"/>
          </a:p>
        </p:txBody>
      </p:sp>
    </p:spTree>
    <p:extLst>
      <p:ext uri="{BB962C8B-B14F-4D97-AF65-F5344CB8AC3E}">
        <p14:creationId xmlns:p14="http://schemas.microsoft.com/office/powerpoint/2010/main" val="2753046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E85103-2C2A-0A4C-BE38-11071FFE1E3E}"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5D38FE-B174-2D47-B951-347BB85E7ABD}" type="slidenum">
              <a:rPr lang="en-US" smtClean="0"/>
              <a:t>‹#›</a:t>
            </a:fld>
            <a:endParaRPr lang="en-US"/>
          </a:p>
        </p:txBody>
      </p:sp>
    </p:spTree>
    <p:extLst>
      <p:ext uri="{BB962C8B-B14F-4D97-AF65-F5344CB8AC3E}">
        <p14:creationId xmlns:p14="http://schemas.microsoft.com/office/powerpoint/2010/main" val="3684877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E85103-2C2A-0A4C-BE38-11071FFE1E3E}"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5D38FE-B174-2D47-B951-347BB85E7ABD}" type="slidenum">
              <a:rPr lang="en-US" smtClean="0"/>
              <a:t>‹#›</a:t>
            </a:fld>
            <a:endParaRPr lang="en-US"/>
          </a:p>
        </p:txBody>
      </p:sp>
    </p:spTree>
    <p:extLst>
      <p:ext uri="{BB962C8B-B14F-4D97-AF65-F5344CB8AC3E}">
        <p14:creationId xmlns:p14="http://schemas.microsoft.com/office/powerpoint/2010/main" val="661305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E85103-2C2A-0A4C-BE38-11071FFE1E3E}" type="datetimeFigureOut">
              <a:rPr lang="en-US" smtClean="0"/>
              <a:t>4/17/2023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D38FE-B174-2D47-B951-347BB85E7ABD}" type="slidenum">
              <a:rPr lang="en-US" smtClean="0"/>
              <a:t>‹#›</a:t>
            </a:fld>
            <a:endParaRPr lang="en-US"/>
          </a:p>
        </p:txBody>
      </p:sp>
    </p:spTree>
    <p:extLst>
      <p:ext uri="{BB962C8B-B14F-4D97-AF65-F5344CB8AC3E}">
        <p14:creationId xmlns:p14="http://schemas.microsoft.com/office/powerpoint/2010/main" val="3508677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witter.com/suffolkpt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suffolk.gov.uk/children-families-and-learning/wellbeing-for-education-return" TargetMode="External"/><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consultations/transforming-children-and-young-peoples-mental-health-provision-a-green-paper/quick-read-transforming-children-and-young-peoples-mental-health-provision"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gov.uk/government/consultations/transforming-children-and-young-peoples-mental-health-provision-a-green-pap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assets.publishing.service.gov.uk/government/uploads/system/uploads/attachment_data/file/728892/government-response-to-consultation-on-transforming-children-and-young-peoples-mental-health.pdf" TargetMode="External"/><Relationship Id="rId4" Type="http://schemas.openxmlformats.org/officeDocument/2006/relationships/hyperlink" Target="https://www.gov.uk/government/consultations/transforming-children-and-young-peoples-mental-health-provision-a-green-pap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dpti.sa.gov.au/livingneighbourhoods/welcome/about-living-neighbourhood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teaching.blog.gov.uk/2022/10/06/improving-wellbeing-support-for-pupils-through-senior-mental-health-lead-trainin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assets.publishing.service.gov.uk/government/uploads/system/uploads/attachment_data/file/1110260/Mental_health_resources_for_teachers_and_teaching_staff.pdf" TargetMode="External"/><Relationship Id="rId5" Type="http://schemas.openxmlformats.org/officeDocument/2006/relationships/image" Target="../media/image9.png"/><Relationship Id="rId4" Type="http://schemas.openxmlformats.org/officeDocument/2006/relationships/hyperlink" Target="https://freesvg.org/taking-not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ducationhub.blog.gov.uk/2021/09/03/mental-health-resources-for-children-parents-carers-and-school-staff/"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www.creative-calendars.com/list-template/" TargetMode="External"/><Relationship Id="rId5" Type="http://schemas.openxmlformats.org/officeDocument/2006/relationships/image" Target="../media/image13.jpg"/><Relationship Id="rId4" Type="http://schemas.openxmlformats.org/officeDocument/2006/relationships/hyperlink" Target="https://lifelonglearningteachers.blogspot.com/2011_07_01_archiv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utoShape 2">
            <a:extLst>
              <a:ext uri="{FF2B5EF4-FFF2-40B4-BE49-F238E27FC236}">
                <a16:creationId xmlns:a16="http://schemas.microsoft.com/office/drawing/2014/main" id="{5B699E28-F8F7-4408-B5A0-B10C3F4E8E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a:extLst>
              <a:ext uri="{FF2B5EF4-FFF2-40B4-BE49-F238E27FC236}">
                <a16:creationId xmlns:a16="http://schemas.microsoft.com/office/drawing/2014/main" id="{BC8121FE-5D3B-4C6C-8282-D5C5065A8C5D}"/>
              </a:ext>
            </a:extLst>
          </p:cNvPr>
          <p:cNvSpPr txBox="1"/>
          <p:nvPr/>
        </p:nvSpPr>
        <p:spPr>
          <a:xfrm>
            <a:off x="10374156" y="5947586"/>
            <a:ext cx="1437879" cy="330540"/>
          </a:xfrm>
          <a:prstGeom prst="rect">
            <a:avLst/>
          </a:prstGeom>
          <a:noFill/>
        </p:spPr>
        <p:txBody>
          <a:bodyPr wrap="square" rtlCol="0">
            <a:spAutoFit/>
          </a:bodyPr>
          <a:lstStyle/>
          <a:p>
            <a:pPr defTabSz="393192">
              <a:spcAft>
                <a:spcPts val="600"/>
              </a:spcAft>
            </a:pPr>
            <a:r>
              <a:rPr lang="en-GB" sz="1548" kern="1200" dirty="0">
                <a:solidFill>
                  <a:schemeClr val="tx1"/>
                </a:solidFill>
                <a:latin typeface="+mn-lt"/>
                <a:ea typeface="+mn-ea"/>
                <a:cs typeface="+mn-cs"/>
                <a:hlinkClick r:id="rId3"/>
              </a:rPr>
              <a:t>@SuffolkPTS</a:t>
            </a:r>
            <a:endParaRPr lang="en-GB" dirty="0"/>
          </a:p>
        </p:txBody>
      </p:sp>
      <p:pic>
        <p:nvPicPr>
          <p:cNvPr id="8" name="Picture 7">
            <a:extLst>
              <a:ext uri="{FF2B5EF4-FFF2-40B4-BE49-F238E27FC236}">
                <a16:creationId xmlns:a16="http://schemas.microsoft.com/office/drawing/2014/main" id="{FCC1EC7B-F3AB-4072-880C-E6E97AF460E9}"/>
              </a:ext>
            </a:extLst>
          </p:cNvPr>
          <p:cNvPicPr>
            <a:picLocks noChangeAspect="1"/>
          </p:cNvPicPr>
          <p:nvPr/>
        </p:nvPicPr>
        <p:blipFill rotWithShape="1">
          <a:blip r:embed="rId4"/>
          <a:srcRect r="14137"/>
          <a:stretch/>
        </p:blipFill>
        <p:spPr>
          <a:xfrm>
            <a:off x="9994191" y="5918911"/>
            <a:ext cx="397284" cy="416881"/>
          </a:xfrm>
          <a:prstGeom prst="rect">
            <a:avLst/>
          </a:prstGeom>
        </p:spPr>
      </p:pic>
      <p:pic>
        <p:nvPicPr>
          <p:cNvPr id="10" name="Picture 9">
            <a:extLst>
              <a:ext uri="{FF2B5EF4-FFF2-40B4-BE49-F238E27FC236}">
                <a16:creationId xmlns:a16="http://schemas.microsoft.com/office/drawing/2014/main" id="{6986F330-B242-4442-B87E-23AFD2C6488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1821" y="643467"/>
            <a:ext cx="6566238" cy="3547788"/>
          </a:xfrm>
          <a:prstGeom prst="rect">
            <a:avLst/>
          </a:prstGeom>
          <a:noFill/>
          <a:ln>
            <a:noFill/>
          </a:ln>
        </p:spPr>
      </p:pic>
      <p:sp>
        <p:nvSpPr>
          <p:cNvPr id="7" name="TextBox 6">
            <a:extLst>
              <a:ext uri="{FF2B5EF4-FFF2-40B4-BE49-F238E27FC236}">
                <a16:creationId xmlns:a16="http://schemas.microsoft.com/office/drawing/2014/main" id="{7D3D50F4-9619-453E-9886-0B307B13CDBB}"/>
              </a:ext>
            </a:extLst>
          </p:cNvPr>
          <p:cNvSpPr txBox="1"/>
          <p:nvPr/>
        </p:nvSpPr>
        <p:spPr>
          <a:xfrm>
            <a:off x="1007844" y="4124699"/>
            <a:ext cx="9994192" cy="1512465"/>
          </a:xfrm>
          <a:prstGeom prst="rect">
            <a:avLst/>
          </a:prstGeom>
          <a:noFill/>
        </p:spPr>
        <p:txBody>
          <a:bodyPr wrap="square" lIns="91440" tIns="45720" rIns="91440" bIns="45720" rtlCol="0" anchor="t">
            <a:spAutoFit/>
          </a:bodyPr>
          <a:lstStyle/>
          <a:p>
            <a:pPr algn="ctr" defTabSz="393192">
              <a:spcAft>
                <a:spcPts val="600"/>
              </a:spcAft>
            </a:pPr>
            <a:r>
              <a:rPr lang="en-GB" sz="3600" kern="1200" dirty="0">
                <a:solidFill>
                  <a:schemeClr val="tx1"/>
                </a:solidFill>
                <a:latin typeface="+mn-lt"/>
                <a:ea typeface="+mn-ea"/>
                <a:cs typeface="+mn-cs"/>
              </a:rPr>
              <a:t>The Role of the Mental Health Lead</a:t>
            </a:r>
            <a:endParaRPr lang="en-GB" sz="3600" kern="1200" dirty="0">
              <a:solidFill>
                <a:schemeClr val="tx1"/>
              </a:solidFill>
              <a:latin typeface="+mn-lt"/>
              <a:ea typeface="+mn-ea"/>
              <a:cs typeface="Calibri"/>
            </a:endParaRPr>
          </a:p>
          <a:p>
            <a:pPr defTabSz="393192">
              <a:spcAft>
                <a:spcPts val="600"/>
              </a:spcAft>
            </a:pPr>
            <a:endParaRPr lang="en-GB" sz="500" kern="1200" dirty="0">
              <a:solidFill>
                <a:schemeClr val="tx1"/>
              </a:solidFill>
              <a:latin typeface="+mn-lt"/>
              <a:ea typeface="+mn-ea"/>
              <a:cs typeface="+mn-cs"/>
            </a:endParaRPr>
          </a:p>
          <a:p>
            <a:pPr algn="ctr" defTabSz="393192"/>
            <a:r>
              <a:rPr lang="en-GB" sz="2064" kern="1200" dirty="0">
                <a:solidFill>
                  <a:schemeClr val="tx1"/>
                </a:solidFill>
                <a:latin typeface="+mn-lt"/>
                <a:ea typeface="+mn-ea"/>
                <a:cs typeface="+mn-cs"/>
              </a:rPr>
              <a:t>The purpose of this network meeting is to help shape a shared view of the role of </a:t>
            </a:r>
          </a:p>
          <a:p>
            <a:pPr algn="ctr" defTabSz="393192"/>
            <a:r>
              <a:rPr lang="en-GB" sz="2064" kern="1200" dirty="0">
                <a:solidFill>
                  <a:schemeClr val="tx1"/>
                </a:solidFill>
                <a:latin typeface="+mn-lt"/>
                <a:ea typeface="+mn-ea"/>
                <a:cs typeface="+mn-cs"/>
              </a:rPr>
              <a:t>MH Leads in Suffolk Education settings.  </a:t>
            </a:r>
            <a:endParaRPr lang="en-GB" sz="2400" dirty="0"/>
          </a:p>
        </p:txBody>
      </p:sp>
      <p:sp>
        <p:nvSpPr>
          <p:cNvPr id="3" name="TextBox 2">
            <a:extLst>
              <a:ext uri="{FF2B5EF4-FFF2-40B4-BE49-F238E27FC236}">
                <a16:creationId xmlns:a16="http://schemas.microsoft.com/office/drawing/2014/main" id="{636D0109-D5FE-8250-38D6-45E6FD32AC98}"/>
              </a:ext>
            </a:extLst>
          </p:cNvPr>
          <p:cNvSpPr txBox="1"/>
          <p:nvPr/>
        </p:nvSpPr>
        <p:spPr>
          <a:xfrm>
            <a:off x="477012" y="6051999"/>
            <a:ext cx="1022610" cy="276999"/>
          </a:xfrm>
          <a:prstGeom prst="rect">
            <a:avLst/>
          </a:prstGeom>
          <a:noFill/>
        </p:spPr>
        <p:txBody>
          <a:bodyPr wrap="square" rtlCol="0">
            <a:spAutoFit/>
          </a:bodyPr>
          <a:lstStyle/>
          <a:p>
            <a:r>
              <a:rPr lang="en-GB" sz="1200" dirty="0"/>
              <a:t>Oct. 2022</a:t>
            </a:r>
          </a:p>
        </p:txBody>
      </p:sp>
      <p:sp>
        <p:nvSpPr>
          <p:cNvPr id="5" name="TextBox 4">
            <a:extLst>
              <a:ext uri="{FF2B5EF4-FFF2-40B4-BE49-F238E27FC236}">
                <a16:creationId xmlns:a16="http://schemas.microsoft.com/office/drawing/2014/main" id="{6481A5CE-47D2-10A6-BA41-34FB01CF3EF0}"/>
              </a:ext>
            </a:extLst>
          </p:cNvPr>
          <p:cNvSpPr txBox="1"/>
          <p:nvPr/>
        </p:nvSpPr>
        <p:spPr>
          <a:xfrm>
            <a:off x="3709757" y="5810446"/>
            <a:ext cx="6096000" cy="369332"/>
          </a:xfrm>
          <a:prstGeom prst="rect">
            <a:avLst/>
          </a:prstGeom>
          <a:noFill/>
        </p:spPr>
        <p:txBody>
          <a:bodyPr wrap="square">
            <a:spAutoFit/>
          </a:bodyPr>
          <a:lstStyle/>
          <a:p>
            <a:r>
              <a:rPr lang="en-GB" dirty="0">
                <a:hlinkClick r:id="rId6"/>
              </a:rPr>
              <a:t>Wellbeing in Education - Suffolk County Council</a:t>
            </a:r>
            <a:endParaRPr lang="en-GB" dirty="0"/>
          </a:p>
        </p:txBody>
      </p:sp>
    </p:spTree>
    <p:extLst>
      <p:ext uri="{BB962C8B-B14F-4D97-AF65-F5344CB8AC3E}">
        <p14:creationId xmlns:p14="http://schemas.microsoft.com/office/powerpoint/2010/main" val="2070794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46062C-E410-41E6-9755-6A692FFE97E6}"/>
              </a:ext>
            </a:extLst>
          </p:cNvPr>
          <p:cNvSpPr/>
          <p:nvPr/>
        </p:nvSpPr>
        <p:spPr>
          <a:xfrm>
            <a:off x="304800" y="574159"/>
            <a:ext cx="10504967" cy="5816977"/>
          </a:xfrm>
          <a:prstGeom prst="rect">
            <a:avLst/>
          </a:prstGeom>
        </p:spPr>
        <p:txBody>
          <a:bodyPr wrap="square">
            <a:spAutoFit/>
          </a:bodyPr>
          <a:lstStyle/>
          <a:p>
            <a:r>
              <a:rPr lang="en-GB" sz="2400" dirty="0">
                <a:hlinkClick r:id="rId3"/>
              </a:rPr>
              <a:t>Transforming children and young people's mental health provision</a:t>
            </a:r>
          </a:p>
          <a:p>
            <a:r>
              <a:rPr lang="en-GB" sz="2400" dirty="0">
                <a:hlinkClick r:id="rId3"/>
              </a:rPr>
              <a:t>(www.gov.uk)</a:t>
            </a:r>
            <a:endParaRPr lang="en-GB" sz="2400" dirty="0"/>
          </a:p>
          <a:p>
            <a:endParaRPr lang="en-GB" sz="2400" dirty="0"/>
          </a:p>
          <a:p>
            <a:r>
              <a:rPr lang="en-GB" sz="2800" i="1" dirty="0"/>
              <a:t>“We want every school and college to have a designated lead in mental health by 2025. The designated lead will be a trained member of staff who is responsible for the school’s approach to mental health”</a:t>
            </a:r>
            <a:r>
              <a:rPr lang="en-GB" sz="2400" dirty="0"/>
              <a:t>.</a:t>
            </a:r>
          </a:p>
          <a:p>
            <a:endParaRPr lang="en-GB" sz="2400" dirty="0"/>
          </a:p>
          <a:p>
            <a:r>
              <a:rPr lang="en-GB" sz="2400" dirty="0"/>
              <a:t>This designated lead will:</a:t>
            </a:r>
          </a:p>
          <a:p>
            <a:pPr marL="285750" indent="-285750">
              <a:buFont typeface="Arial" panose="020B0604020202020204" pitchFamily="34" charset="0"/>
              <a:buChar char="•"/>
            </a:pPr>
            <a:r>
              <a:rPr lang="en-GB" sz="2400" dirty="0"/>
              <a:t>oversee the help the school gives to pupils with mental health problems</a:t>
            </a:r>
          </a:p>
          <a:p>
            <a:pPr marL="285750" indent="-285750">
              <a:buFont typeface="Arial" panose="020B0604020202020204" pitchFamily="34" charset="0"/>
              <a:buChar char="•"/>
            </a:pPr>
            <a:r>
              <a:rPr lang="en-GB" sz="2400" dirty="0"/>
              <a:t>help staff to spot pupils who show signs of mental health problems</a:t>
            </a:r>
          </a:p>
          <a:p>
            <a:pPr marL="285750" indent="-285750">
              <a:buFont typeface="Arial" panose="020B0604020202020204" pitchFamily="34" charset="0"/>
              <a:buChar char="•"/>
            </a:pPr>
            <a:r>
              <a:rPr lang="en-GB" sz="2400" dirty="0"/>
              <a:t>offer advice to staff about mental health</a:t>
            </a:r>
          </a:p>
          <a:p>
            <a:pPr marL="285750" indent="-285750">
              <a:buFont typeface="Arial" panose="020B0604020202020204" pitchFamily="34" charset="0"/>
              <a:buChar char="•"/>
            </a:pPr>
            <a:r>
              <a:rPr lang="en-GB" sz="2400" dirty="0"/>
              <a:t>refer children to specialist services if they need to</a:t>
            </a:r>
          </a:p>
          <a:p>
            <a:endParaRPr lang="en-GB" sz="2400" dirty="0"/>
          </a:p>
          <a:p>
            <a:r>
              <a:rPr lang="en-GB" sz="2400" dirty="0">
                <a:hlinkClick r:id="rId4"/>
              </a:rPr>
              <a:t>Transforming children and young people’s mental health provision: a green paper - GOV.UK (www.gov.uk)</a:t>
            </a:r>
            <a:r>
              <a:rPr lang="en-GB" sz="2400" dirty="0"/>
              <a:t> (longer version)</a:t>
            </a:r>
          </a:p>
        </p:txBody>
      </p:sp>
      <p:pic>
        <p:nvPicPr>
          <p:cNvPr id="3" name="Picture 2">
            <a:extLst>
              <a:ext uri="{FF2B5EF4-FFF2-40B4-BE49-F238E27FC236}">
                <a16:creationId xmlns:a16="http://schemas.microsoft.com/office/drawing/2014/main" id="{FB04E3C3-2A2C-999D-B1CD-E7AFAA527B50}"/>
              </a:ext>
            </a:extLst>
          </p:cNvPr>
          <p:cNvPicPr>
            <a:picLocks noChangeAspect="1"/>
          </p:cNvPicPr>
          <p:nvPr/>
        </p:nvPicPr>
        <p:blipFill rotWithShape="1">
          <a:blip r:embed="rId5"/>
          <a:srcRect t="1" b="13733"/>
          <a:stretch/>
        </p:blipFill>
        <p:spPr>
          <a:xfrm>
            <a:off x="9820450" y="0"/>
            <a:ext cx="2371550" cy="1180187"/>
          </a:xfrm>
          <a:prstGeom prst="rect">
            <a:avLst/>
          </a:prstGeom>
        </p:spPr>
      </p:pic>
    </p:spTree>
    <p:extLst>
      <p:ext uri="{BB962C8B-B14F-4D97-AF65-F5344CB8AC3E}">
        <p14:creationId xmlns:p14="http://schemas.microsoft.com/office/powerpoint/2010/main" val="2926417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37EAD1-212D-7F0F-B12C-16A5566F79C5}"/>
              </a:ext>
            </a:extLst>
          </p:cNvPr>
          <p:cNvPicPr>
            <a:picLocks noChangeAspect="1"/>
          </p:cNvPicPr>
          <p:nvPr/>
        </p:nvPicPr>
        <p:blipFill>
          <a:blip r:embed="rId3"/>
          <a:stretch>
            <a:fillRect/>
          </a:stretch>
        </p:blipFill>
        <p:spPr>
          <a:xfrm>
            <a:off x="9648784" y="0"/>
            <a:ext cx="2371692" cy="1328315"/>
          </a:xfrm>
          <a:prstGeom prst="rect">
            <a:avLst/>
          </a:prstGeom>
        </p:spPr>
      </p:pic>
      <p:sp>
        <p:nvSpPr>
          <p:cNvPr id="3" name="Rectangle 2">
            <a:extLst>
              <a:ext uri="{FF2B5EF4-FFF2-40B4-BE49-F238E27FC236}">
                <a16:creationId xmlns:a16="http://schemas.microsoft.com/office/drawing/2014/main" id="{8B09DD9C-B991-7905-C0EC-5B040E2337E7}"/>
              </a:ext>
            </a:extLst>
          </p:cNvPr>
          <p:cNvSpPr/>
          <p:nvPr/>
        </p:nvSpPr>
        <p:spPr>
          <a:xfrm>
            <a:off x="326065" y="1417676"/>
            <a:ext cx="11111681" cy="5363018"/>
          </a:xfrm>
          <a:prstGeom prst="rect">
            <a:avLst/>
          </a:prstGeom>
        </p:spPr>
        <p:txBody>
          <a:bodyPr vert="horz" lIns="91440" tIns="45720" rIns="91440" bIns="45720" rtlCol="0" anchor="ctr">
            <a:normAutofit/>
          </a:bodyPr>
          <a:lstStyle/>
          <a:p>
            <a:pPr defTabSz="914400">
              <a:lnSpc>
                <a:spcPct val="90000"/>
              </a:lnSpc>
              <a:spcAft>
                <a:spcPts val="600"/>
              </a:spcAft>
            </a:pPr>
            <a:r>
              <a:rPr lang="en-US" sz="2000" dirty="0"/>
              <a:t>“We agree that the </a:t>
            </a:r>
            <a:r>
              <a:rPr lang="en-US" sz="2000" b="1" dirty="0"/>
              <a:t>focus of the lead should be strategic, putting whole school/college approaches in place, ensuring a coordinated approach</a:t>
            </a:r>
            <a:r>
              <a:rPr lang="en-US" sz="2000" dirty="0"/>
              <a:t>. This would encompass the roles that existing practice suggests leads cover:</a:t>
            </a:r>
          </a:p>
          <a:p>
            <a:pPr defTabSz="914400">
              <a:lnSpc>
                <a:spcPct val="90000"/>
              </a:lnSpc>
              <a:spcAft>
                <a:spcPts val="600"/>
              </a:spcAft>
            </a:pPr>
            <a:r>
              <a:rPr lang="en-US" sz="2000" dirty="0"/>
              <a:t> </a:t>
            </a:r>
          </a:p>
          <a:p>
            <a:pPr marL="342900" indent="-342900" defTabSz="914400">
              <a:lnSpc>
                <a:spcPct val="90000"/>
              </a:lnSpc>
              <a:spcAft>
                <a:spcPts val="600"/>
              </a:spcAft>
              <a:buFont typeface="Arial" panose="020B0604020202020204" pitchFamily="34" charset="0"/>
              <a:buChar char="•"/>
            </a:pPr>
            <a:r>
              <a:rPr lang="en-US" sz="2000" dirty="0"/>
              <a:t>Oversight of the whole school / college approach to mental health and wellbeing, including how it is reflected in the design of behaviour policies, curriculum and pastoral support, how staff are supported with their own mental wellbeing and how pupils and parents are engaged; </a:t>
            </a:r>
          </a:p>
          <a:p>
            <a:pPr marL="342900" indent="-342900" defTabSz="914400">
              <a:lnSpc>
                <a:spcPct val="90000"/>
              </a:lnSpc>
              <a:spcAft>
                <a:spcPts val="600"/>
              </a:spcAft>
              <a:buFont typeface="Arial" panose="020B0604020202020204" pitchFamily="34" charset="0"/>
              <a:buChar char="•"/>
            </a:pPr>
            <a:r>
              <a:rPr lang="en-US" sz="2000" dirty="0"/>
              <a:t>Supporting the identification of at-risk children and children exhibiting signs of mental ill health; </a:t>
            </a:r>
          </a:p>
          <a:p>
            <a:pPr marL="342900" indent="-342900" defTabSz="914400">
              <a:lnSpc>
                <a:spcPct val="90000"/>
              </a:lnSpc>
              <a:spcAft>
                <a:spcPts val="600"/>
              </a:spcAft>
              <a:buFont typeface="Arial" panose="020B0604020202020204" pitchFamily="34" charset="0"/>
              <a:buChar char="•"/>
            </a:pPr>
            <a:r>
              <a:rPr lang="en-US" sz="2000" dirty="0"/>
              <a:t>Knowledge of the local mental health services and working with clear links into children and young people’s mental health services to refer children and young people into NHS services where it is appropriate to do so; </a:t>
            </a:r>
          </a:p>
          <a:p>
            <a:pPr marL="342900" indent="-342900" defTabSz="914400">
              <a:lnSpc>
                <a:spcPct val="90000"/>
              </a:lnSpc>
              <a:spcAft>
                <a:spcPts val="600"/>
              </a:spcAft>
              <a:buFont typeface="Arial" panose="020B0604020202020204" pitchFamily="34" charset="0"/>
              <a:buChar char="•"/>
            </a:pPr>
            <a:r>
              <a:rPr lang="en-US" sz="2000" dirty="0"/>
              <a:t>Coordination of the mental health needs of young people within the school or college and oversight of the delivery of interventions where these are being delivered in the educational setting; </a:t>
            </a:r>
          </a:p>
          <a:p>
            <a:pPr marL="342900" indent="-342900" defTabSz="914400">
              <a:lnSpc>
                <a:spcPct val="90000"/>
              </a:lnSpc>
              <a:spcAft>
                <a:spcPts val="600"/>
              </a:spcAft>
              <a:buFont typeface="Arial" panose="020B0604020202020204" pitchFamily="34" charset="0"/>
              <a:buChar char="•"/>
            </a:pPr>
            <a:r>
              <a:rPr lang="en-US" sz="2000" dirty="0"/>
              <a:t>Support to staff in contact with children with mental health needs to help raise awareness, and give all staff the confidence to work with young people; and </a:t>
            </a:r>
          </a:p>
          <a:p>
            <a:pPr marL="342900" indent="-342900" defTabSz="914400">
              <a:lnSpc>
                <a:spcPct val="90000"/>
              </a:lnSpc>
              <a:spcAft>
                <a:spcPts val="600"/>
              </a:spcAft>
              <a:buFont typeface="Arial" panose="020B0604020202020204" pitchFamily="34" charset="0"/>
              <a:buChar char="•"/>
            </a:pPr>
            <a:r>
              <a:rPr lang="en-US" sz="2000" dirty="0"/>
              <a:t>Overseeing the outcome”</a:t>
            </a:r>
          </a:p>
        </p:txBody>
      </p:sp>
      <p:sp>
        <p:nvSpPr>
          <p:cNvPr id="5" name="TextBox 4">
            <a:extLst>
              <a:ext uri="{FF2B5EF4-FFF2-40B4-BE49-F238E27FC236}">
                <a16:creationId xmlns:a16="http://schemas.microsoft.com/office/drawing/2014/main" id="{2B8C8607-2313-231D-094C-424F09533508}"/>
              </a:ext>
            </a:extLst>
          </p:cNvPr>
          <p:cNvSpPr txBox="1"/>
          <p:nvPr/>
        </p:nvSpPr>
        <p:spPr>
          <a:xfrm>
            <a:off x="404037" y="372576"/>
            <a:ext cx="8647813" cy="1089529"/>
          </a:xfrm>
          <a:prstGeom prst="rect">
            <a:avLst/>
          </a:prstGeom>
          <a:noFill/>
        </p:spPr>
        <p:txBody>
          <a:bodyPr wrap="square">
            <a:spAutoFit/>
          </a:bodyPr>
          <a:lstStyle/>
          <a:p>
            <a:pPr defTabSz="914400">
              <a:lnSpc>
                <a:spcPct val="90000"/>
              </a:lnSpc>
            </a:pPr>
            <a:r>
              <a:rPr lang="en-US" sz="1800" dirty="0"/>
              <a:t>The Green Paper was put out for consultation.  Feedback was received and then a Government response to the feedback was produced – which is where the below came from. </a:t>
            </a:r>
            <a:r>
              <a:rPr lang="en-US" sz="1800" dirty="0">
                <a:hlinkClick r:id="rId4"/>
              </a:rPr>
              <a:t>Transforming children and young people’s mental health provision: a green paper - GOV.UK (www.gov.uk)</a:t>
            </a:r>
            <a:endParaRPr lang="en-US" sz="1800" dirty="0"/>
          </a:p>
        </p:txBody>
      </p:sp>
      <p:sp>
        <p:nvSpPr>
          <p:cNvPr id="7" name="TextBox 6">
            <a:extLst>
              <a:ext uri="{FF2B5EF4-FFF2-40B4-BE49-F238E27FC236}">
                <a16:creationId xmlns:a16="http://schemas.microsoft.com/office/drawing/2014/main" id="{11FB3310-6A0F-3A19-F0EE-17CE36386E43}"/>
              </a:ext>
            </a:extLst>
          </p:cNvPr>
          <p:cNvSpPr txBox="1"/>
          <p:nvPr/>
        </p:nvSpPr>
        <p:spPr>
          <a:xfrm>
            <a:off x="6600784" y="6189763"/>
            <a:ext cx="6096000" cy="590931"/>
          </a:xfrm>
          <a:prstGeom prst="rect">
            <a:avLst/>
          </a:prstGeom>
          <a:noFill/>
        </p:spPr>
        <p:txBody>
          <a:bodyPr wrap="square">
            <a:spAutoFit/>
          </a:bodyPr>
          <a:lstStyle/>
          <a:p>
            <a:pPr defTabSz="914400">
              <a:lnSpc>
                <a:spcPct val="90000"/>
              </a:lnSpc>
              <a:spcBef>
                <a:spcPct val="0"/>
              </a:spcBef>
              <a:spcAft>
                <a:spcPts val="600"/>
              </a:spcAft>
            </a:pPr>
            <a:r>
              <a:rPr lang="en-US" sz="1800" kern="1200" dirty="0">
                <a:solidFill>
                  <a:schemeClr val="tx1"/>
                </a:solidFill>
                <a:latin typeface="+mj-lt"/>
                <a:ea typeface="+mj-ea"/>
                <a:cs typeface="+mj-cs"/>
                <a:hlinkClick r:id="rId5"/>
              </a:rPr>
              <a:t>government-response-to-consultation-on-transforming-children-and-young-peoples-mental-health.pdf</a:t>
            </a:r>
            <a:endParaRPr lang="en-US" sz="1800" kern="1200" dirty="0">
              <a:solidFill>
                <a:schemeClr val="tx1"/>
              </a:solidFill>
              <a:latin typeface="+mj-lt"/>
              <a:ea typeface="+mj-ea"/>
              <a:cs typeface="+mj-cs"/>
            </a:endParaRPr>
          </a:p>
        </p:txBody>
      </p:sp>
    </p:spTree>
    <p:extLst>
      <p:ext uri="{BB962C8B-B14F-4D97-AF65-F5344CB8AC3E}">
        <p14:creationId xmlns:p14="http://schemas.microsoft.com/office/powerpoint/2010/main" val="2077307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C312E75-DDDF-4570-BD9D-5AC607CFB663}"/>
              </a:ext>
            </a:extLst>
          </p:cNvPr>
          <p:cNvSpPr txBox="1"/>
          <p:nvPr/>
        </p:nvSpPr>
        <p:spPr>
          <a:xfrm>
            <a:off x="649348" y="1315452"/>
            <a:ext cx="3505494" cy="3785419"/>
          </a:xfrm>
          <a:prstGeom prst="rect">
            <a:avLst/>
          </a:prstGeom>
        </p:spPr>
        <p:txBody>
          <a:bodyPr vert="horz" lIns="91440" tIns="45720" rIns="91440" bIns="45720" rtlCol="0">
            <a:normAutofit lnSpcReduction="10000"/>
          </a:bodyPr>
          <a:lstStyle/>
          <a:p>
            <a:pPr defTabSz="914400">
              <a:lnSpc>
                <a:spcPct val="90000"/>
              </a:lnSpc>
              <a:spcAft>
                <a:spcPts val="600"/>
              </a:spcAft>
            </a:pPr>
            <a:r>
              <a:rPr lang="en-US" sz="2000" dirty="0"/>
              <a:t>This is what we began working on together as a group during the network meeting:  a draft MHL job description for Suffolk settings that could then be </a:t>
            </a:r>
            <a:r>
              <a:rPr lang="en-US" sz="2000" dirty="0" err="1"/>
              <a:t>bespoked</a:t>
            </a:r>
            <a:r>
              <a:rPr lang="en-US" sz="2000" dirty="0"/>
              <a:t> / amended to suit individual setting circumstances (continues over into next slide).</a:t>
            </a:r>
          </a:p>
          <a:p>
            <a:pPr defTabSz="914400">
              <a:lnSpc>
                <a:spcPct val="90000"/>
              </a:lnSpc>
              <a:spcAft>
                <a:spcPts val="600"/>
              </a:spcAft>
            </a:pPr>
            <a:endParaRPr lang="en-US" sz="2000" dirty="0"/>
          </a:p>
          <a:p>
            <a:pPr defTabSz="914400">
              <a:lnSpc>
                <a:spcPct val="90000"/>
              </a:lnSpc>
              <a:spcAft>
                <a:spcPts val="600"/>
              </a:spcAft>
            </a:pPr>
            <a:r>
              <a:rPr lang="en-US" sz="2000" dirty="0"/>
              <a:t>Once </a:t>
            </a:r>
            <a:r>
              <a:rPr lang="en-US" sz="2000" dirty="0" err="1"/>
              <a:t>finalised</a:t>
            </a:r>
            <a:r>
              <a:rPr lang="en-US" sz="2000" dirty="0"/>
              <a:t>, this document will be uploaded separately as a ‘stand alone’ document on our MHL webpage for you to use.</a:t>
            </a:r>
          </a:p>
        </p:txBody>
      </p:sp>
      <p:sp>
        <p:nvSpPr>
          <p:cNvPr id="15"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B527E7C-82BC-4E62-95E2-CFACE83FD26A}"/>
              </a:ext>
            </a:extLst>
          </p:cNvPr>
          <p:cNvPicPr>
            <a:picLocks noChangeAspect="1"/>
          </p:cNvPicPr>
          <p:nvPr/>
        </p:nvPicPr>
        <p:blipFill>
          <a:blip r:embed="rId3"/>
          <a:stretch>
            <a:fillRect/>
          </a:stretch>
        </p:blipFill>
        <p:spPr>
          <a:xfrm>
            <a:off x="5405862" y="1629102"/>
            <a:ext cx="6019331" cy="3596550"/>
          </a:xfrm>
          <a:prstGeom prst="rect">
            <a:avLst/>
          </a:prstGeom>
          <a:effectLst/>
        </p:spPr>
      </p:pic>
    </p:spTree>
    <p:extLst>
      <p:ext uri="{BB962C8B-B14F-4D97-AF65-F5344CB8AC3E}">
        <p14:creationId xmlns:p14="http://schemas.microsoft.com/office/powerpoint/2010/main" val="1137262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6EE2202-B431-42B8-B6CE-3790420F9104}"/>
              </a:ext>
            </a:extLst>
          </p:cNvPr>
          <p:cNvGraphicFramePr>
            <a:graphicFrameLocks noGrp="1"/>
          </p:cNvGraphicFramePr>
          <p:nvPr>
            <p:extLst>
              <p:ext uri="{D42A27DB-BD31-4B8C-83A1-F6EECF244321}">
                <p14:modId xmlns:p14="http://schemas.microsoft.com/office/powerpoint/2010/main" val="725329291"/>
              </p:ext>
            </p:extLst>
          </p:nvPr>
        </p:nvGraphicFramePr>
        <p:xfrm>
          <a:off x="425302" y="582344"/>
          <a:ext cx="11355572" cy="2846656"/>
        </p:xfrm>
        <a:graphic>
          <a:graphicData uri="http://schemas.openxmlformats.org/drawingml/2006/table">
            <a:tbl>
              <a:tblPr firstRow="1" firstCol="1" bandRow="1"/>
              <a:tblGrid>
                <a:gridCol w="4200393">
                  <a:extLst>
                    <a:ext uri="{9D8B030D-6E8A-4147-A177-3AD203B41FA5}">
                      <a16:colId xmlns:a16="http://schemas.microsoft.com/office/drawing/2014/main" val="1315493225"/>
                    </a:ext>
                  </a:extLst>
                </a:gridCol>
                <a:gridCol w="2598009">
                  <a:extLst>
                    <a:ext uri="{9D8B030D-6E8A-4147-A177-3AD203B41FA5}">
                      <a16:colId xmlns:a16="http://schemas.microsoft.com/office/drawing/2014/main" val="2399627809"/>
                    </a:ext>
                  </a:extLst>
                </a:gridCol>
                <a:gridCol w="1897576">
                  <a:extLst>
                    <a:ext uri="{9D8B030D-6E8A-4147-A177-3AD203B41FA5}">
                      <a16:colId xmlns:a16="http://schemas.microsoft.com/office/drawing/2014/main" val="3121331441"/>
                    </a:ext>
                  </a:extLst>
                </a:gridCol>
                <a:gridCol w="1494154">
                  <a:extLst>
                    <a:ext uri="{9D8B030D-6E8A-4147-A177-3AD203B41FA5}">
                      <a16:colId xmlns:a16="http://schemas.microsoft.com/office/drawing/2014/main" val="2750447365"/>
                    </a:ext>
                  </a:extLst>
                </a:gridCol>
                <a:gridCol w="1165440">
                  <a:extLst>
                    <a:ext uri="{9D8B030D-6E8A-4147-A177-3AD203B41FA5}">
                      <a16:colId xmlns:a16="http://schemas.microsoft.com/office/drawing/2014/main" val="1840341060"/>
                    </a:ext>
                  </a:extLst>
                </a:gridCol>
              </a:tblGrid>
              <a:tr h="943858">
                <a:tc>
                  <a:txBody>
                    <a:bodyPr/>
                    <a:lstStyle/>
                    <a:p>
                      <a:pPr algn="l" fontAlgn="t">
                        <a:lnSpc>
                          <a:spcPct val="107000"/>
                        </a:lnSpc>
                        <a:spcBef>
                          <a:spcPts val="0"/>
                        </a:spcBef>
                        <a:spcAft>
                          <a:spcPts val="0"/>
                        </a:spcAft>
                      </a:pPr>
                      <a:r>
                        <a:rPr lang="en-GB" sz="1400" b="1" i="0" u="none" strike="noStrike" dirty="0">
                          <a:solidFill>
                            <a:srgbClr val="000000"/>
                          </a:solidFill>
                          <a:effectLst/>
                          <a:latin typeface="Arial" panose="020B0604020202020204" pitchFamily="34" charset="0"/>
                          <a:ea typeface="Calibri" panose="020F0502020204030204" pitchFamily="34" charset="0"/>
                        </a:rPr>
                        <a:t>Basic components of DMHL job description</a:t>
                      </a:r>
                      <a:endParaRPr lang="en-GB" sz="1400" b="0" i="0" u="none" strike="noStrike" dirty="0">
                        <a:effectLst/>
                        <a:latin typeface="Arial" panose="020B0604020202020204" pitchFamily="34" charset="0"/>
                      </a:endParaRPr>
                    </a:p>
                  </a:txBody>
                  <a:tcPr marL="33354" marR="33354" marT="46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l" fontAlgn="t">
                        <a:lnSpc>
                          <a:spcPct val="107000"/>
                        </a:lnSpc>
                        <a:spcBef>
                          <a:spcPts val="0"/>
                        </a:spcBef>
                        <a:spcAft>
                          <a:spcPts val="0"/>
                        </a:spcAft>
                      </a:pPr>
                      <a:r>
                        <a:rPr lang="en-GB" sz="1400" b="0" i="0" u="none" strike="noStrike" dirty="0">
                          <a:effectLst/>
                          <a:latin typeface="Arial" panose="020B0604020202020204" pitchFamily="34" charset="0"/>
                        </a:rPr>
                        <a:t>Suggested activities</a:t>
                      </a:r>
                    </a:p>
                  </a:txBody>
                  <a:tcPr marL="33354" marR="33354" marT="46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R="292608" algn="l" fontAlgn="t">
                        <a:lnSpc>
                          <a:spcPct val="107000"/>
                        </a:lnSpc>
                        <a:spcBef>
                          <a:spcPts val="0"/>
                        </a:spcBef>
                        <a:spcAft>
                          <a:spcPts val="0"/>
                        </a:spcAft>
                      </a:pPr>
                      <a:r>
                        <a:rPr lang="en-GB" sz="1400" b="0" i="0" u="none" strike="noStrike" dirty="0">
                          <a:effectLst/>
                          <a:latin typeface="Arial" panose="020B0604020202020204" pitchFamily="34" charset="0"/>
                        </a:rPr>
                        <a:t>One thing I can do towards this before the end of term is…</a:t>
                      </a:r>
                    </a:p>
                  </a:txBody>
                  <a:tcPr marL="33354" marR="33354" marT="46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R="292608" algn="l" fontAlgn="t">
                        <a:lnSpc>
                          <a:spcPct val="107000"/>
                        </a:lnSpc>
                        <a:spcBef>
                          <a:spcPts val="0"/>
                        </a:spcBef>
                        <a:spcAft>
                          <a:spcPts val="0"/>
                        </a:spcAft>
                      </a:pPr>
                      <a:r>
                        <a:rPr lang="en-GB" sz="1400" b="0" i="0" u="none" strike="noStrike" dirty="0">
                          <a:effectLst/>
                          <a:latin typeface="Arial" panose="020B0604020202020204" pitchFamily="34" charset="0"/>
                        </a:rPr>
                        <a:t>This is who I need to help me with this</a:t>
                      </a:r>
                    </a:p>
                  </a:txBody>
                  <a:tcPr marL="33354" marR="33354" marT="46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R="292608" algn="l" fontAlgn="t">
                        <a:lnSpc>
                          <a:spcPct val="107000"/>
                        </a:lnSpc>
                        <a:spcBef>
                          <a:spcPts val="0"/>
                        </a:spcBef>
                        <a:spcAft>
                          <a:spcPts val="0"/>
                        </a:spcAft>
                      </a:pPr>
                      <a:r>
                        <a:rPr lang="en-GB" sz="1400" b="0" i="0" u="none" strike="noStrike" dirty="0">
                          <a:effectLst/>
                          <a:latin typeface="Arial" panose="020B0604020202020204" pitchFamily="34" charset="0"/>
                        </a:rPr>
                        <a:t>This is the time I will need</a:t>
                      </a:r>
                    </a:p>
                  </a:txBody>
                  <a:tcPr marL="33354" marR="33354" marT="46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795310657"/>
                  </a:ext>
                </a:extLst>
              </a:tr>
              <a:tr h="380591">
                <a:tc>
                  <a:txBody>
                    <a:bodyPr/>
                    <a:lstStyle/>
                    <a:p>
                      <a:pPr algn="l" fontAlgn="t">
                        <a:lnSpc>
                          <a:spcPct val="107000"/>
                        </a:lnSpc>
                        <a:spcBef>
                          <a:spcPts val="0"/>
                        </a:spcBef>
                        <a:spcAft>
                          <a:spcPts val="0"/>
                        </a:spcAft>
                      </a:pPr>
                      <a:r>
                        <a:rPr lang="en-GB" sz="1050" b="0" i="0" u="none" strike="noStrike" dirty="0">
                          <a:effectLst/>
                          <a:latin typeface="Arial" panose="020B0604020202020204" pitchFamily="34" charset="0"/>
                        </a:rPr>
                        <a:t>Helping to develop and maintain a whole school approach to supporting good MH.</a:t>
                      </a:r>
                    </a:p>
                  </a:txBody>
                  <a:tcPr marL="33354" marR="33354" marT="46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1050" b="0" i="0" u="none" strike="noStrike" dirty="0">
                          <a:effectLst/>
                          <a:latin typeface="Arial" panose="020B0604020202020204" pitchFamily="34" charset="0"/>
                        </a:rPr>
                        <a:t>a, b, c, d….</a:t>
                      </a:r>
                    </a:p>
                  </a:txBody>
                  <a:tcPr marL="33354" marR="33354" marT="46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1050" b="0" i="0" u="none" strike="noStrike">
                          <a:effectLst/>
                          <a:latin typeface="Arial" panose="020B0604020202020204" pitchFamily="34" charset="0"/>
                          <a:ea typeface="Calibri" panose="020F0502020204030204" pitchFamily="34" charset="0"/>
                        </a:rPr>
                        <a:t> </a:t>
                      </a:r>
                      <a:endParaRPr lang="en-GB" sz="1050" b="0" i="0" u="none" strike="noStrike">
                        <a:effectLst/>
                        <a:latin typeface="Arial" panose="020B0604020202020204" pitchFamily="34" charset="0"/>
                      </a:endParaRPr>
                    </a:p>
                  </a:txBody>
                  <a:tcPr marL="33354" marR="33354" marT="46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endParaRPr lang="en-GB" sz="1050" b="0" i="0" u="none" strike="noStrike">
                        <a:effectLst/>
                        <a:latin typeface="Arial" panose="020B0604020202020204" pitchFamily="34" charset="0"/>
                      </a:endParaRPr>
                    </a:p>
                  </a:txBody>
                  <a:tcPr marL="33354" marR="33354" marT="46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endParaRPr lang="en-GB" sz="1050" b="0" i="0" u="none" strike="noStrike" dirty="0">
                        <a:effectLst/>
                        <a:latin typeface="Arial" panose="020B0604020202020204" pitchFamily="34" charset="0"/>
                      </a:endParaRPr>
                    </a:p>
                  </a:txBody>
                  <a:tcPr marL="33354" marR="33354" marT="46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6307722"/>
                  </a:ext>
                </a:extLst>
              </a:tr>
              <a:tr h="350290">
                <a:tc>
                  <a:txBody>
                    <a:bodyPr/>
                    <a:lstStyle/>
                    <a:p>
                      <a:pPr algn="l" fontAlgn="t">
                        <a:lnSpc>
                          <a:spcPct val="107000"/>
                        </a:lnSpc>
                        <a:spcBef>
                          <a:spcPts val="0"/>
                        </a:spcBef>
                        <a:spcAft>
                          <a:spcPts val="0"/>
                        </a:spcAft>
                      </a:pPr>
                      <a:r>
                        <a:rPr lang="en-GB" sz="1050" b="0" i="0" u="none" strike="noStrike" dirty="0">
                          <a:effectLst/>
                          <a:latin typeface="Arial" panose="020B0604020202020204" pitchFamily="34" charset="0"/>
                        </a:rPr>
                        <a:t>Gaining and sharing knowledge of resources and services</a:t>
                      </a:r>
                    </a:p>
                  </a:txBody>
                  <a:tcPr marL="33354" marR="33354" marT="46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1050" b="0" i="0" u="none" strike="noStrike" dirty="0">
                          <a:effectLst/>
                          <a:latin typeface="Arial" panose="020B0604020202020204" pitchFamily="34" charset="0"/>
                        </a:rPr>
                        <a:t>a, b, c, d …</a:t>
                      </a:r>
                    </a:p>
                  </a:txBody>
                  <a:tcPr marL="33354" marR="33354" marT="46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1050" b="0" i="0" u="none" strike="noStrike" dirty="0">
                          <a:effectLst/>
                          <a:latin typeface="Arial" panose="020B0604020202020204" pitchFamily="34" charset="0"/>
                          <a:ea typeface="Calibri" panose="020F0502020204030204" pitchFamily="34" charset="0"/>
                        </a:rPr>
                        <a:t> </a:t>
                      </a:r>
                      <a:endParaRPr lang="en-GB" sz="1050" b="0" i="0" u="none" strike="noStrike" dirty="0">
                        <a:effectLst/>
                        <a:latin typeface="Arial" panose="020B0604020202020204" pitchFamily="34" charset="0"/>
                      </a:endParaRPr>
                    </a:p>
                  </a:txBody>
                  <a:tcPr marL="33354" marR="33354" marT="46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endParaRPr lang="en-GB" sz="1050" b="0" i="0" u="none" strike="noStrike" dirty="0">
                        <a:effectLst/>
                        <a:latin typeface="Arial" panose="020B0604020202020204" pitchFamily="34" charset="0"/>
                      </a:endParaRPr>
                    </a:p>
                  </a:txBody>
                  <a:tcPr marL="33354" marR="33354" marT="46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endParaRPr lang="en-GB" sz="1050" b="0" i="0" u="none" strike="noStrike" dirty="0">
                        <a:effectLst/>
                        <a:latin typeface="Arial" panose="020B0604020202020204" pitchFamily="34" charset="0"/>
                      </a:endParaRPr>
                    </a:p>
                  </a:txBody>
                  <a:tcPr marL="33354" marR="33354" marT="46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5304973"/>
                  </a:ext>
                </a:extLst>
              </a:tr>
              <a:tr h="410735">
                <a:tc>
                  <a:txBody>
                    <a:bodyPr/>
                    <a:lstStyle/>
                    <a:p>
                      <a:pPr algn="l" fontAlgn="t">
                        <a:lnSpc>
                          <a:spcPct val="107000"/>
                        </a:lnSpc>
                        <a:spcBef>
                          <a:spcPts val="0"/>
                        </a:spcBef>
                        <a:spcAft>
                          <a:spcPts val="0"/>
                        </a:spcAft>
                      </a:pPr>
                      <a:r>
                        <a:rPr lang="en-GB" sz="1050" b="0" i="0" u="none" strike="noStrike" dirty="0">
                          <a:effectLst/>
                          <a:latin typeface="Arial" panose="020B0604020202020204" pitchFamily="34" charset="0"/>
                        </a:rPr>
                        <a:t>Knowledge of MH needs in school </a:t>
                      </a:r>
                    </a:p>
                  </a:txBody>
                  <a:tcPr marL="33354" marR="33354" marT="46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1050" b="0" i="0" u="none" strike="noStrike" dirty="0">
                          <a:effectLst/>
                          <a:latin typeface="Arial" panose="020B0604020202020204" pitchFamily="34" charset="0"/>
                        </a:rPr>
                        <a:t>a, b, c, d…</a:t>
                      </a:r>
                    </a:p>
                  </a:txBody>
                  <a:tcPr marL="33354" marR="33354" marT="46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1050" b="0" i="0" u="none" strike="noStrike">
                          <a:effectLst/>
                          <a:latin typeface="Arial" panose="020B0604020202020204" pitchFamily="34" charset="0"/>
                          <a:ea typeface="Calibri" panose="020F0502020204030204" pitchFamily="34" charset="0"/>
                        </a:rPr>
                        <a:t> </a:t>
                      </a:r>
                      <a:endParaRPr lang="en-GB" sz="1050" b="0" i="0" u="none" strike="noStrike">
                        <a:effectLst/>
                        <a:latin typeface="Arial" panose="020B0604020202020204" pitchFamily="34" charset="0"/>
                      </a:endParaRPr>
                    </a:p>
                  </a:txBody>
                  <a:tcPr marL="33354" marR="33354" marT="46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endParaRPr lang="en-GB" sz="1050" b="0" i="0" u="none" strike="noStrike">
                        <a:effectLst/>
                        <a:latin typeface="Arial" panose="020B0604020202020204" pitchFamily="34" charset="0"/>
                      </a:endParaRPr>
                    </a:p>
                  </a:txBody>
                  <a:tcPr marL="33354" marR="33354" marT="46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endParaRPr lang="en-GB" sz="1050" b="0" i="0" u="none" strike="noStrike" dirty="0">
                        <a:effectLst/>
                        <a:latin typeface="Arial" panose="020B0604020202020204" pitchFamily="34" charset="0"/>
                      </a:endParaRPr>
                    </a:p>
                  </a:txBody>
                  <a:tcPr marL="33354" marR="33354" marT="46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2540806"/>
                  </a:ext>
                </a:extLst>
              </a:tr>
              <a:tr h="380591">
                <a:tc>
                  <a:txBody>
                    <a:bodyPr/>
                    <a:lstStyle/>
                    <a:p>
                      <a:pPr algn="l" fontAlgn="t">
                        <a:lnSpc>
                          <a:spcPct val="107000"/>
                        </a:lnSpc>
                        <a:spcBef>
                          <a:spcPts val="0"/>
                        </a:spcBef>
                        <a:spcAft>
                          <a:spcPts val="0"/>
                        </a:spcAft>
                      </a:pPr>
                      <a:r>
                        <a:rPr lang="en-GB" sz="1050" b="0" i="0" u="none" strike="noStrike" dirty="0">
                          <a:effectLst/>
                          <a:latin typeface="Arial" panose="020B0604020202020204" pitchFamily="34" charset="0"/>
                        </a:rPr>
                        <a:t>Matching needs to provision</a:t>
                      </a:r>
                    </a:p>
                  </a:txBody>
                  <a:tcPr marL="33354" marR="33354" marT="46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1050" b="0" i="0" u="none" strike="noStrike" dirty="0">
                          <a:effectLst/>
                          <a:latin typeface="Arial" panose="020B0604020202020204" pitchFamily="34" charset="0"/>
                        </a:rPr>
                        <a:t>a, b, c, d, e, f…</a:t>
                      </a:r>
                    </a:p>
                  </a:txBody>
                  <a:tcPr marL="33354" marR="33354" marT="46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1050" b="0" i="0" u="none" strike="noStrike">
                          <a:effectLst/>
                          <a:latin typeface="Arial" panose="020B0604020202020204" pitchFamily="34" charset="0"/>
                          <a:ea typeface="Calibri" panose="020F0502020204030204" pitchFamily="34" charset="0"/>
                        </a:rPr>
                        <a:t> </a:t>
                      </a:r>
                      <a:endParaRPr lang="en-GB" sz="1050" b="0" i="0" u="none" strike="noStrike">
                        <a:effectLst/>
                        <a:latin typeface="Arial" panose="020B0604020202020204" pitchFamily="34" charset="0"/>
                      </a:endParaRPr>
                    </a:p>
                  </a:txBody>
                  <a:tcPr marL="33354" marR="33354" marT="46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endParaRPr lang="en-GB" sz="1050" b="0" i="0" u="none" strike="noStrike">
                        <a:effectLst/>
                        <a:latin typeface="Arial" panose="020B0604020202020204" pitchFamily="34" charset="0"/>
                      </a:endParaRPr>
                    </a:p>
                  </a:txBody>
                  <a:tcPr marL="33354" marR="33354" marT="46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endParaRPr lang="en-GB" sz="1050" b="0" i="0" u="none" strike="noStrike">
                        <a:effectLst/>
                        <a:latin typeface="Arial" panose="020B0604020202020204" pitchFamily="34" charset="0"/>
                      </a:endParaRPr>
                    </a:p>
                  </a:txBody>
                  <a:tcPr marL="33354" marR="33354" marT="46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015521"/>
                  </a:ext>
                </a:extLst>
              </a:tr>
              <a:tr h="380591">
                <a:tc>
                  <a:txBody>
                    <a:bodyPr/>
                    <a:lstStyle/>
                    <a:p>
                      <a:pPr algn="l" fontAlgn="t">
                        <a:lnSpc>
                          <a:spcPct val="107000"/>
                        </a:lnSpc>
                        <a:spcBef>
                          <a:spcPts val="0"/>
                        </a:spcBef>
                        <a:spcAft>
                          <a:spcPts val="0"/>
                        </a:spcAft>
                      </a:pPr>
                      <a:r>
                        <a:rPr lang="en-GB" sz="1050" b="0" i="0" u="none" strike="noStrike" dirty="0">
                          <a:effectLst/>
                          <a:latin typeface="Arial" panose="020B0604020202020204" pitchFamily="34" charset="0"/>
                        </a:rPr>
                        <a:t>Building and maintaining key relationships</a:t>
                      </a:r>
                    </a:p>
                  </a:txBody>
                  <a:tcPr marL="33354" marR="33354" marT="46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1050" b="0" i="0" u="none" strike="noStrike" dirty="0">
                          <a:effectLst/>
                          <a:latin typeface="Arial" panose="020B0604020202020204" pitchFamily="34" charset="0"/>
                        </a:rPr>
                        <a:t>a, b, c…</a:t>
                      </a:r>
                    </a:p>
                  </a:txBody>
                  <a:tcPr marL="33354" marR="33354" marT="46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1050" b="0" i="0" u="none" strike="noStrike" dirty="0">
                          <a:effectLst/>
                          <a:latin typeface="Arial" panose="020B0604020202020204" pitchFamily="34" charset="0"/>
                          <a:ea typeface="Calibri" panose="020F0502020204030204" pitchFamily="34" charset="0"/>
                        </a:rPr>
                        <a:t> </a:t>
                      </a:r>
                      <a:endParaRPr lang="en-GB" sz="1050" b="0" i="0" u="none" strike="noStrike" dirty="0">
                        <a:effectLst/>
                        <a:latin typeface="Arial" panose="020B0604020202020204" pitchFamily="34" charset="0"/>
                      </a:endParaRPr>
                    </a:p>
                  </a:txBody>
                  <a:tcPr marL="33354" marR="33354" marT="46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endParaRPr lang="en-GB" sz="1050" b="0" i="0" u="none" strike="noStrike" dirty="0">
                        <a:effectLst/>
                        <a:latin typeface="Arial" panose="020B0604020202020204" pitchFamily="34" charset="0"/>
                      </a:endParaRPr>
                    </a:p>
                  </a:txBody>
                  <a:tcPr marL="33354" marR="33354" marT="46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endParaRPr lang="en-GB" sz="1050" b="0" i="0" u="none" strike="noStrike" dirty="0">
                        <a:effectLst/>
                        <a:latin typeface="Arial" panose="020B0604020202020204" pitchFamily="34" charset="0"/>
                      </a:endParaRPr>
                    </a:p>
                  </a:txBody>
                  <a:tcPr marL="33354" marR="33354" marT="463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2975208"/>
                  </a:ext>
                </a:extLst>
              </a:tr>
            </a:tbl>
          </a:graphicData>
        </a:graphic>
      </p:graphicFrame>
      <p:sp>
        <p:nvSpPr>
          <p:cNvPr id="3" name="TextBox 2">
            <a:extLst>
              <a:ext uri="{FF2B5EF4-FFF2-40B4-BE49-F238E27FC236}">
                <a16:creationId xmlns:a16="http://schemas.microsoft.com/office/drawing/2014/main" id="{56308A3C-1923-4261-BC85-87566A94C4A2}"/>
              </a:ext>
            </a:extLst>
          </p:cNvPr>
          <p:cNvSpPr txBox="1"/>
          <p:nvPr/>
        </p:nvSpPr>
        <p:spPr>
          <a:xfrm>
            <a:off x="930441" y="4344084"/>
            <a:ext cx="9320463" cy="715089"/>
          </a:xfrm>
          <a:prstGeom prst="wedgeRoundRectCallout">
            <a:avLst>
              <a:gd name="adj1" fmla="val 45088"/>
              <a:gd name="adj2" fmla="val 84934"/>
              <a:gd name="adj3" fmla="val 16667"/>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a:t>Idea</a:t>
            </a:r>
            <a:r>
              <a:rPr lang="en-GB" dirty="0"/>
              <a:t>:  You could use the DMHL job description as a planning tool to help devise a set of goals per term, targeting just a couple of areas at a time?</a:t>
            </a:r>
          </a:p>
        </p:txBody>
      </p:sp>
      <p:pic>
        <p:nvPicPr>
          <p:cNvPr id="5" name="Picture 4" descr="A picture containing text, lamp&#10;&#10;Description automatically generated">
            <a:extLst>
              <a:ext uri="{FF2B5EF4-FFF2-40B4-BE49-F238E27FC236}">
                <a16:creationId xmlns:a16="http://schemas.microsoft.com/office/drawing/2014/main" id="{2393DA62-2B54-420E-BDCC-32F6C4035EC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830801" y="3429000"/>
            <a:ext cx="2476500" cy="2476500"/>
          </a:xfrm>
          <a:prstGeom prst="rect">
            <a:avLst/>
          </a:prstGeom>
        </p:spPr>
      </p:pic>
    </p:spTree>
    <p:extLst>
      <p:ext uri="{BB962C8B-B14F-4D97-AF65-F5344CB8AC3E}">
        <p14:creationId xmlns:p14="http://schemas.microsoft.com/office/powerpoint/2010/main" val="2354481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CD8579-E5EE-715D-D5DA-A630014ADA94}"/>
              </a:ext>
            </a:extLst>
          </p:cNvPr>
          <p:cNvSpPr txBox="1"/>
          <p:nvPr/>
        </p:nvSpPr>
        <p:spPr>
          <a:xfrm>
            <a:off x="379379" y="807397"/>
            <a:ext cx="4928345" cy="575105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defTabSz="914400">
              <a:lnSpc>
                <a:spcPct val="90000"/>
              </a:lnSpc>
              <a:spcAft>
                <a:spcPts val="600"/>
              </a:spcAft>
            </a:pPr>
            <a:r>
              <a:rPr lang="en-US" sz="2400">
                <a:hlinkClick r:id="rId3"/>
              </a:rPr>
              <a:t>Improving wellbeing support for pupils through senior mental health lead training - Teaching (blog.gov.uk)</a:t>
            </a:r>
          </a:p>
          <a:p>
            <a:pPr indent="-228600" defTabSz="914400">
              <a:lnSpc>
                <a:spcPct val="90000"/>
              </a:lnSpc>
              <a:spcAft>
                <a:spcPts val="600"/>
              </a:spcAft>
              <a:buFont typeface="Arial" panose="020B0604020202020204" pitchFamily="34" charset="0"/>
              <a:buChar char="•"/>
            </a:pPr>
            <a:endParaRPr lang="en-US" sz="2400"/>
          </a:p>
          <a:p>
            <a:pPr defTabSz="914400">
              <a:lnSpc>
                <a:spcPct val="90000"/>
              </a:lnSpc>
              <a:spcAft>
                <a:spcPts val="600"/>
              </a:spcAft>
            </a:pPr>
            <a:r>
              <a:rPr lang="en-US" sz="2400"/>
              <a:t>This is a brief and helpful example of how one MH lead began to make some changes in school via 'positive and possible' next steps  - She captures </a:t>
            </a:r>
            <a:r>
              <a:rPr lang="en-US" sz="2400" b="1"/>
              <a:t>eight ways that were “</a:t>
            </a:r>
            <a:r>
              <a:rPr lang="en-US" sz="2400"/>
              <a:t>quick and relatively simple fixes” that she incorporated into the school’s mental health strategic plan.</a:t>
            </a:r>
          </a:p>
        </p:txBody>
      </p:sp>
      <p:pic>
        <p:nvPicPr>
          <p:cNvPr id="3" name="Picture 2">
            <a:extLst>
              <a:ext uri="{FF2B5EF4-FFF2-40B4-BE49-F238E27FC236}">
                <a16:creationId xmlns:a16="http://schemas.microsoft.com/office/drawing/2014/main" id="{109BE424-5B8E-4DF0-8C52-05C495BCD5E0}"/>
              </a:ext>
            </a:extLst>
          </p:cNvPr>
          <p:cNvPicPr>
            <a:picLocks noChangeAspect="1"/>
          </p:cNvPicPr>
          <p:nvPr/>
        </p:nvPicPr>
        <p:blipFill>
          <a:blip r:embed="rId4"/>
          <a:stretch>
            <a:fillRect/>
          </a:stretch>
        </p:blipFill>
        <p:spPr>
          <a:xfrm>
            <a:off x="6225479" y="755506"/>
            <a:ext cx="5306886" cy="5346988"/>
          </a:xfrm>
          <a:prstGeom prst="rect">
            <a:avLst/>
          </a:prstGeom>
          <a:effectLst/>
        </p:spPr>
      </p:pic>
    </p:spTree>
    <p:extLst>
      <p:ext uri="{BB962C8B-B14F-4D97-AF65-F5344CB8AC3E}">
        <p14:creationId xmlns:p14="http://schemas.microsoft.com/office/powerpoint/2010/main" val="3700457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373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98B711D-C098-49FE-B7CF-72ADE316CC9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82632" y="803049"/>
            <a:ext cx="2470743" cy="2470743"/>
          </a:xfrm>
          <a:prstGeom prst="rect">
            <a:avLst/>
          </a:prstGeom>
        </p:spPr>
      </p:pic>
      <p:pic>
        <p:nvPicPr>
          <p:cNvPr id="3" name="Picture 2" descr="Graphical user interface, text, application, email&#10;&#10;Description automatically generated">
            <a:extLst>
              <a:ext uri="{FF2B5EF4-FFF2-40B4-BE49-F238E27FC236}">
                <a16:creationId xmlns:a16="http://schemas.microsoft.com/office/drawing/2014/main" id="{98E01065-EEE5-4FA8-BE42-2FD01494BB4D}"/>
              </a:ext>
            </a:extLst>
          </p:cNvPr>
          <p:cNvPicPr>
            <a:picLocks noChangeAspect="1"/>
          </p:cNvPicPr>
          <p:nvPr/>
        </p:nvPicPr>
        <p:blipFill>
          <a:blip r:embed="rId5"/>
          <a:stretch>
            <a:fillRect/>
          </a:stretch>
        </p:blipFill>
        <p:spPr>
          <a:xfrm>
            <a:off x="967089" y="3461344"/>
            <a:ext cx="2701828" cy="2438400"/>
          </a:xfrm>
          <a:prstGeom prst="rect">
            <a:avLst/>
          </a:prstGeom>
          <a:effectLst/>
        </p:spPr>
      </p:pic>
      <p:sp>
        <p:nvSpPr>
          <p:cNvPr id="2" name="Rectangle 1">
            <a:extLst>
              <a:ext uri="{FF2B5EF4-FFF2-40B4-BE49-F238E27FC236}">
                <a16:creationId xmlns:a16="http://schemas.microsoft.com/office/drawing/2014/main" id="{A3015C0F-321F-4757-9C4A-B6F7B42709D9}"/>
              </a:ext>
            </a:extLst>
          </p:cNvPr>
          <p:cNvSpPr/>
          <p:nvPr/>
        </p:nvSpPr>
        <p:spPr>
          <a:xfrm>
            <a:off x="5284520" y="725232"/>
            <a:ext cx="6422848" cy="5472224"/>
          </a:xfrm>
          <a:prstGeom prst="rect">
            <a:avLst/>
          </a:prstGeom>
        </p:spPr>
        <p:txBody>
          <a:bodyPr vert="horz" lIns="91440" tIns="45720" rIns="91440" bIns="45720" rtlCol="0">
            <a:normAutofit fontScale="92500" lnSpcReduction="10000"/>
          </a:bodyPr>
          <a:lstStyle/>
          <a:p>
            <a:pPr marR="0" lvl="0" algn="l" defTabSz="914400" rtl="0" eaLnBrk="1" fontAlgn="auto" latinLnBrk="0" hangingPunct="1">
              <a:lnSpc>
                <a:spcPct val="90000"/>
              </a:lnSpc>
              <a:spcBef>
                <a:spcPts val="0"/>
              </a:spcBef>
              <a:spcAft>
                <a:spcPts val="600"/>
              </a:spcAft>
              <a:buClrTx/>
              <a:buSzTx/>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Mental health resources for teachers and teaching staff (publishing.service.gov.uk)</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0"/>
              </a:spcBef>
              <a:spcAft>
                <a:spcPts val="600"/>
              </a:spcAft>
              <a:buClrTx/>
              <a:buSzTx/>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Produced in June 2021 – Gives descriptive summaries of recommended websites and links to them for staff and pupils on the following topics:</a:t>
            </a:r>
          </a:p>
          <a:p>
            <a:pPr marR="0" lvl="0" algn="l" defTabSz="914400" rtl="0" eaLnBrk="1" fontAlgn="auto" latinLnBrk="0" hangingPunct="1">
              <a:lnSpc>
                <a:spcPct val="90000"/>
              </a:lnSpc>
              <a:spcBef>
                <a:spcPts val="0"/>
              </a:spcBef>
              <a:spcAft>
                <a:spcPts val="600"/>
              </a:spcAft>
              <a:buClrTx/>
              <a:buSzTx/>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indent="-228600" defTabSz="914400">
              <a:lnSpc>
                <a:spcPct val="90000"/>
              </a:lnSpc>
              <a:spcAft>
                <a:spcPts val="600"/>
              </a:spcAft>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Building resilience</a:t>
            </a:r>
          </a:p>
          <a:p>
            <a:pPr lvl="1" indent="-228600" defTabSz="914400">
              <a:lnSpc>
                <a:spcPct val="90000"/>
              </a:lnSpc>
              <a:spcAft>
                <a:spcPts val="600"/>
              </a:spcAft>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Bereavement</a:t>
            </a:r>
          </a:p>
          <a:p>
            <a:pPr lvl="1" indent="-228600" defTabSz="914400">
              <a:lnSpc>
                <a:spcPct val="90000"/>
              </a:lnSpc>
              <a:spcAft>
                <a:spcPts val="600"/>
              </a:spcAft>
              <a:buFont typeface="Arial" panose="020B0604020202020204" pitchFamily="34" charset="0"/>
              <a:buChar char="•"/>
              <a:defRPr/>
            </a:pPr>
            <a:r>
              <a:rPr lang="en-US" sz="2000" dirty="0">
                <a:solidFill>
                  <a:prstClr val="black"/>
                </a:solidFill>
                <a:latin typeface="Calibri" panose="020F0502020204030204"/>
              </a:rPr>
              <a:t>Bullying</a:t>
            </a:r>
          </a:p>
          <a:p>
            <a:pPr lvl="1" indent="-228600" defTabSz="914400">
              <a:lnSpc>
                <a:spcPct val="90000"/>
              </a:lnSpc>
              <a:spcAft>
                <a:spcPts val="600"/>
              </a:spcAft>
              <a:buFont typeface="Arial" panose="020B0604020202020204" pitchFamily="34" charset="0"/>
              <a:buChar char="•"/>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Socialising</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indent="-228600" defTabSz="914400">
              <a:lnSpc>
                <a:spcPct val="90000"/>
              </a:lnSpc>
              <a:spcAft>
                <a:spcPts val="600"/>
              </a:spcAft>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Staying safe online</a:t>
            </a:r>
          </a:p>
          <a:p>
            <a:pPr lvl="1" indent="-228600" defTabSz="914400">
              <a:lnSpc>
                <a:spcPct val="90000"/>
              </a:lnSpc>
              <a:spcAft>
                <a:spcPts val="600"/>
              </a:spcAft>
              <a:buFont typeface="Arial" panose="020B0604020202020204" pitchFamily="34" charset="0"/>
              <a:buChar char="•"/>
              <a:defRPr/>
            </a:pPr>
            <a:r>
              <a:rPr lang="en-US" sz="2000" dirty="0">
                <a:solidFill>
                  <a:prstClr val="black"/>
                </a:solidFill>
                <a:latin typeface="Calibri" panose="020F0502020204030204"/>
              </a:rPr>
              <a:t>Sleep</a:t>
            </a:r>
          </a:p>
          <a:p>
            <a:pPr lvl="1" indent="-228600" defTabSz="914400">
              <a:lnSpc>
                <a:spcPct val="90000"/>
              </a:lnSpc>
              <a:spcAft>
                <a:spcPts val="600"/>
              </a:spcAft>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Transitions</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0"/>
              </a:spcBef>
              <a:spcAft>
                <a:spcPts val="600"/>
              </a:spcAft>
              <a:buClrTx/>
              <a:buSzTx/>
              <a:tabLst/>
              <a:defRPr/>
            </a:pPr>
            <a:r>
              <a:rPr lang="en-US" sz="2000" dirty="0">
                <a:solidFill>
                  <a:prstClr val="black"/>
                </a:solidFill>
                <a:latin typeface="Calibri" panose="020F0502020204030204"/>
              </a:rPr>
              <a:t>Note that although this document was originally produced to address needs arising from </a:t>
            </a:r>
            <a:r>
              <a:rPr lang="en-US" sz="2000" dirty="0" err="1">
                <a:solidFill>
                  <a:prstClr val="black"/>
                </a:solidFill>
                <a:latin typeface="Calibri" panose="020F0502020204030204"/>
              </a:rPr>
              <a:t>Covid</a:t>
            </a:r>
            <a:r>
              <a:rPr lang="en-US" sz="2000" dirty="0">
                <a:solidFill>
                  <a:prstClr val="black"/>
                </a:solidFill>
                <a:latin typeface="Calibri" panose="020F0502020204030204"/>
              </a:rPr>
              <a:t> lockdowns etc. the guidance is still applicable and helpful.</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1444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A3015C0F-321F-4757-9C4A-B6F7B42709D9}"/>
              </a:ext>
            </a:extLst>
          </p:cNvPr>
          <p:cNvSpPr/>
          <p:nvPr/>
        </p:nvSpPr>
        <p:spPr>
          <a:xfrm>
            <a:off x="756041" y="1778983"/>
            <a:ext cx="3427001" cy="3908586"/>
          </a:xfrm>
          <a:prstGeom prst="rect">
            <a:avLst/>
          </a:prstGeom>
        </p:spPr>
        <p:txBody>
          <a:bodyPr vert="horz" lIns="91440" tIns="45720" rIns="91440" bIns="45720" rtlCol="0">
            <a:normAutofit/>
          </a:bodyPr>
          <a:lstStyle/>
          <a:p>
            <a:pPr marR="0" lvl="0" algn="l" defTabSz="914400" rtl="0" eaLnBrk="1" fontAlgn="auto" latinLnBrk="0" hangingPunct="1">
              <a:lnSpc>
                <a:spcPct val="90000"/>
              </a:lnSpc>
              <a:spcBef>
                <a:spcPts val="0"/>
              </a:spcBef>
              <a:spcAft>
                <a:spcPts val="600"/>
              </a:spcAft>
              <a:buClrTx/>
              <a:buSzTx/>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Mental health resources for children, students, parents, carers and school/college staff - The Education Hub (blog.gov.uk)</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0"/>
              </a:spcBef>
              <a:spcAft>
                <a:spcPts val="600"/>
              </a:spcAft>
              <a:buClrTx/>
              <a:buSzTx/>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0"/>
              </a:spcBef>
              <a:spcAft>
                <a:spcPts val="0"/>
              </a:spcAft>
              <a:buClrTx/>
              <a:buSzTx/>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Lists some useful links and sources of mental health support so that children and young people, parents, carers, and school and college staff can get the advice and help they need.</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8308602-3F2F-44A7-B4B9-E2C69CFCB18F}"/>
              </a:ext>
            </a:extLst>
          </p:cNvPr>
          <p:cNvPicPr>
            <a:picLocks noChangeAspect="1"/>
          </p:cNvPicPr>
          <p:nvPr/>
        </p:nvPicPr>
        <p:blipFill>
          <a:blip r:embed="rId4"/>
          <a:stretch>
            <a:fillRect/>
          </a:stretch>
        </p:blipFill>
        <p:spPr>
          <a:xfrm>
            <a:off x="5445457" y="1778983"/>
            <a:ext cx="6155141" cy="3323775"/>
          </a:xfrm>
          <a:prstGeom prst="rect">
            <a:avLst/>
          </a:prstGeom>
        </p:spPr>
      </p:pic>
      <p:pic>
        <p:nvPicPr>
          <p:cNvPr id="5" name="Picture 4" descr="Text&#10;&#10;Description automatically generated">
            <a:extLst>
              <a:ext uri="{FF2B5EF4-FFF2-40B4-BE49-F238E27FC236}">
                <a16:creationId xmlns:a16="http://schemas.microsoft.com/office/drawing/2014/main" id="{9F5E38A5-7B8B-F815-4676-79156723CF2E}"/>
              </a:ext>
            </a:extLst>
          </p:cNvPr>
          <p:cNvPicPr>
            <a:picLocks noChangeAspect="1"/>
          </p:cNvPicPr>
          <p:nvPr/>
        </p:nvPicPr>
        <p:blipFill>
          <a:blip r:embed="rId5"/>
          <a:stretch>
            <a:fillRect/>
          </a:stretch>
        </p:blipFill>
        <p:spPr>
          <a:xfrm>
            <a:off x="9659708" y="23741"/>
            <a:ext cx="2319641" cy="1300733"/>
          </a:xfrm>
          <a:prstGeom prst="rect">
            <a:avLst/>
          </a:prstGeom>
        </p:spPr>
      </p:pic>
    </p:spTree>
    <p:extLst>
      <p:ext uri="{BB962C8B-B14F-4D97-AF65-F5344CB8AC3E}">
        <p14:creationId xmlns:p14="http://schemas.microsoft.com/office/powerpoint/2010/main" val="1357709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638B61BD-0EE1-4D29-B894-126CD61C5D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BBC14DD5-C584-4158-BF76-ECE3C6DB4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5947992 w 12192000"/>
              <a:gd name="connsiteY0" fmla="*/ 2457985 h 6858000"/>
              <a:gd name="connsiteX1" fmla="*/ 5926156 w 12192000"/>
              <a:gd name="connsiteY1" fmla="*/ 2472983 h 6858000"/>
              <a:gd name="connsiteX2" fmla="*/ 6047792 w 12192000"/>
              <a:gd name="connsiteY2" fmla="*/ 2529213 h 6858000"/>
              <a:gd name="connsiteX3" fmla="*/ 5857576 w 12192000"/>
              <a:gd name="connsiteY3" fmla="*/ 2499619 h 6858000"/>
              <a:gd name="connsiteX4" fmla="*/ 5854328 w 12192000"/>
              <a:gd name="connsiteY4" fmla="*/ 2518740 h 6858000"/>
              <a:gd name="connsiteX5" fmla="*/ 6070351 w 12192000"/>
              <a:gd name="connsiteY5" fmla="*/ 2591134 h 6858000"/>
              <a:gd name="connsiteX6" fmla="*/ 6051040 w 12192000"/>
              <a:gd name="connsiteY6" fmla="*/ 2602290 h 6858000"/>
              <a:gd name="connsiteX7" fmla="*/ 5936261 w 12192000"/>
              <a:gd name="connsiteY7" fmla="*/ 2574288 h 6858000"/>
              <a:gd name="connsiteX8" fmla="*/ 5913160 w 12192000"/>
              <a:gd name="connsiteY8" fmla="*/ 2581573 h 6858000"/>
              <a:gd name="connsiteX9" fmla="*/ 5924531 w 12192000"/>
              <a:gd name="connsiteY9" fmla="*/ 2615492 h 6858000"/>
              <a:gd name="connsiteX10" fmla="*/ 5974341 w 12192000"/>
              <a:gd name="connsiteY10" fmla="*/ 2628696 h 6858000"/>
              <a:gd name="connsiteX11" fmla="*/ 6051944 w 12192000"/>
              <a:gd name="connsiteY11" fmla="*/ 2708377 h 6858000"/>
              <a:gd name="connsiteX12" fmla="*/ 5934457 w 12192000"/>
              <a:gd name="connsiteY12" fmla="*/ 2698814 h 6858000"/>
              <a:gd name="connsiteX13" fmla="*/ 5913702 w 12192000"/>
              <a:gd name="connsiteY13" fmla="*/ 2718165 h 6858000"/>
              <a:gd name="connsiteX14" fmla="*/ 5905761 w 12192000"/>
              <a:gd name="connsiteY14" fmla="*/ 2743207 h 6858000"/>
              <a:gd name="connsiteX15" fmla="*/ 5860282 w 12192000"/>
              <a:gd name="connsiteY15" fmla="*/ 2763923 h 6858000"/>
              <a:gd name="connsiteX16" fmla="*/ 5931750 w 12192000"/>
              <a:gd name="connsiteY16" fmla="*/ 2787144 h 6858000"/>
              <a:gd name="connsiteX17" fmla="*/ 5855409 w 12192000"/>
              <a:gd name="connsiteY17" fmla="*/ 2787144 h 6858000"/>
              <a:gd name="connsiteX18" fmla="*/ 5767701 w 12192000"/>
              <a:gd name="connsiteY18" fmla="*/ 2771209 h 6858000"/>
              <a:gd name="connsiteX19" fmla="*/ 5674216 w 12192000"/>
              <a:gd name="connsiteY19" fmla="*/ 2776216 h 6858000"/>
              <a:gd name="connsiteX20" fmla="*/ 5487249 w 12192000"/>
              <a:gd name="connsiteY20" fmla="*/ 2746850 h 6858000"/>
              <a:gd name="connsiteX21" fmla="*/ 5398276 w 12192000"/>
              <a:gd name="connsiteY21" fmla="*/ 2748898 h 6858000"/>
              <a:gd name="connsiteX22" fmla="*/ 5892947 w 12192000"/>
              <a:gd name="connsiteY22" fmla="*/ 2946502 h 6858000"/>
              <a:gd name="connsiteX23" fmla="*/ 5867682 w 12192000"/>
              <a:gd name="connsiteY23" fmla="*/ 2989983 h 6858000"/>
              <a:gd name="connsiteX24" fmla="*/ 5971273 w 12192000"/>
              <a:gd name="connsiteY24" fmla="*/ 3037335 h 6858000"/>
              <a:gd name="connsiteX25" fmla="*/ 5996719 w 12192000"/>
              <a:gd name="connsiteY25" fmla="*/ 3084231 h 6858000"/>
              <a:gd name="connsiteX26" fmla="*/ 5964776 w 12192000"/>
              <a:gd name="connsiteY26" fmla="*/ 3080134 h 6858000"/>
              <a:gd name="connsiteX27" fmla="*/ 5937344 w 12192000"/>
              <a:gd name="connsiteY27" fmla="*/ 3089012 h 6858000"/>
              <a:gd name="connsiteX28" fmla="*/ 5948713 w 12192000"/>
              <a:gd name="connsiteY28" fmla="*/ 3148657 h 6858000"/>
              <a:gd name="connsiteX29" fmla="*/ 6095075 w 12192000"/>
              <a:gd name="connsiteY29" fmla="*/ 3225605 h 6858000"/>
              <a:gd name="connsiteX30" fmla="*/ 6108249 w 12192000"/>
              <a:gd name="connsiteY30" fmla="*/ 3250646 h 6858000"/>
              <a:gd name="connsiteX31" fmla="*/ 6090744 w 12192000"/>
              <a:gd name="connsiteY31" fmla="*/ 3268403 h 6858000"/>
              <a:gd name="connsiteX32" fmla="*/ 6043461 w 12192000"/>
              <a:gd name="connsiteY32" fmla="*/ 3277509 h 6858000"/>
              <a:gd name="connsiteX33" fmla="*/ 6109692 w 12192000"/>
              <a:gd name="connsiteY33" fmla="*/ 3362879 h 6858000"/>
              <a:gd name="connsiteX34" fmla="*/ 6133877 w 12192000"/>
              <a:gd name="connsiteY34" fmla="*/ 3386554 h 6858000"/>
              <a:gd name="connsiteX35" fmla="*/ 6175205 w 12192000"/>
              <a:gd name="connsiteY35" fmla="*/ 3423208 h 6858000"/>
              <a:gd name="connsiteX36" fmla="*/ 6175926 w 12192000"/>
              <a:gd name="connsiteY36" fmla="*/ 3434363 h 6858000"/>
              <a:gd name="connsiteX37" fmla="*/ 6119620 w 12192000"/>
              <a:gd name="connsiteY37" fmla="*/ 3473747 h 6858000"/>
              <a:gd name="connsiteX38" fmla="*/ 6018015 w 12192000"/>
              <a:gd name="connsiteY38" fmla="*/ 3463046 h 6858000"/>
              <a:gd name="connsiteX39" fmla="*/ 6168166 w 12192000"/>
              <a:gd name="connsiteY39" fmla="*/ 3521781 h 6858000"/>
              <a:gd name="connsiteX40" fmla="*/ 5682157 w 12192000"/>
              <a:gd name="connsiteY40" fmla="*/ 3381775 h 6858000"/>
              <a:gd name="connsiteX41" fmla="*/ 5713198 w 12192000"/>
              <a:gd name="connsiteY41" fmla="*/ 3418426 h 6858000"/>
              <a:gd name="connsiteX42" fmla="*/ 5883202 w 12192000"/>
              <a:gd name="connsiteY42" fmla="*/ 3514950 h 6858000"/>
              <a:gd name="connsiteX43" fmla="*/ 5931387 w 12192000"/>
              <a:gd name="connsiteY43" fmla="*/ 3575508 h 6858000"/>
              <a:gd name="connsiteX44" fmla="*/ 5981919 w 12192000"/>
              <a:gd name="connsiteY44" fmla="*/ 3608971 h 6858000"/>
              <a:gd name="connsiteX45" fmla="*/ 6052845 w 12192000"/>
              <a:gd name="connsiteY45" fmla="*/ 3608290 h 6858000"/>
              <a:gd name="connsiteX46" fmla="*/ 6103196 w 12192000"/>
              <a:gd name="connsiteY46" fmla="*/ 3659739 h 6858000"/>
              <a:gd name="connsiteX47" fmla="*/ 6050680 w 12192000"/>
              <a:gd name="connsiteY47" fmla="*/ 3670666 h 6858000"/>
              <a:gd name="connsiteX48" fmla="*/ 5989139 w 12192000"/>
              <a:gd name="connsiteY48" fmla="*/ 3662243 h 6858000"/>
              <a:gd name="connsiteX49" fmla="*/ 5856311 w 12192000"/>
              <a:gd name="connsiteY49" fmla="*/ 3664973 h 6858000"/>
              <a:gd name="connsiteX50" fmla="*/ 5780153 w 12192000"/>
              <a:gd name="connsiteY50" fmla="*/ 3674991 h 6858000"/>
              <a:gd name="connsiteX51" fmla="*/ 5605096 w 12192000"/>
              <a:gd name="connsiteY51" fmla="*/ 3657917 h 6858000"/>
              <a:gd name="connsiteX52" fmla="*/ 5615384 w 12192000"/>
              <a:gd name="connsiteY52" fmla="*/ 3701627 h 6858000"/>
              <a:gd name="connsiteX53" fmla="*/ 5608886 w 12192000"/>
              <a:gd name="connsiteY53" fmla="*/ 3739645 h 6858000"/>
              <a:gd name="connsiteX54" fmla="*/ 5606359 w 12192000"/>
              <a:gd name="connsiteY54" fmla="*/ 3822284 h 6858000"/>
              <a:gd name="connsiteX55" fmla="*/ 5607984 w 12192000"/>
              <a:gd name="connsiteY55" fmla="*/ 3835716 h 6858000"/>
              <a:gd name="connsiteX56" fmla="*/ 5568822 w 12192000"/>
              <a:gd name="connsiteY56" fmla="*/ 3844366 h 6858000"/>
              <a:gd name="connsiteX57" fmla="*/ 5802171 w 12192000"/>
              <a:gd name="connsiteY57" fmla="*/ 4016244 h 6858000"/>
              <a:gd name="connsiteX58" fmla="*/ 5646244 w 12192000"/>
              <a:gd name="connsiteY58" fmla="*/ 3972534 h 6858000"/>
              <a:gd name="connsiteX59" fmla="*/ 5625129 w 12192000"/>
              <a:gd name="connsiteY59" fmla="*/ 4044701 h 6858000"/>
              <a:gd name="connsiteX60" fmla="*/ 5698400 w 12192000"/>
              <a:gd name="connsiteY60" fmla="*/ 4108899 h 6858000"/>
              <a:gd name="connsiteX61" fmla="*/ 5725470 w 12192000"/>
              <a:gd name="connsiteY61" fmla="*/ 4235930 h 6858000"/>
              <a:gd name="connsiteX62" fmla="*/ 5712295 w 12192000"/>
              <a:gd name="connsiteY62" fmla="*/ 4352032 h 6858000"/>
              <a:gd name="connsiteX63" fmla="*/ 5680894 w 12192000"/>
              <a:gd name="connsiteY63" fmla="*/ 4388911 h 6858000"/>
              <a:gd name="connsiteX64" fmla="*/ 5635415 w 12192000"/>
              <a:gd name="connsiteY64" fmla="*/ 4455158 h 6858000"/>
              <a:gd name="connsiteX65" fmla="*/ 5607263 w 12192000"/>
              <a:gd name="connsiteY65" fmla="*/ 4496136 h 6858000"/>
              <a:gd name="connsiteX66" fmla="*/ 5509446 w 12192000"/>
              <a:gd name="connsiteY66" fmla="*/ 4480201 h 6858000"/>
              <a:gd name="connsiteX67" fmla="*/ 5639928 w 12192000"/>
              <a:gd name="connsiteY67" fmla="*/ 4584239 h 6858000"/>
              <a:gd name="connsiteX68" fmla="*/ 5534171 w 12192000"/>
              <a:gd name="connsiteY68" fmla="*/ 4571262 h 6858000"/>
              <a:gd name="connsiteX69" fmla="*/ 5499701 w 12192000"/>
              <a:gd name="connsiteY69" fmla="*/ 4578547 h 6858000"/>
              <a:gd name="connsiteX70" fmla="*/ 5519373 w 12192000"/>
              <a:gd name="connsiteY70" fmla="*/ 4612239 h 6858000"/>
              <a:gd name="connsiteX71" fmla="*/ 5596974 w 12192000"/>
              <a:gd name="connsiteY71" fmla="*/ 4669379 h 6858000"/>
              <a:gd name="connsiteX72" fmla="*/ 5756873 w 12192000"/>
              <a:gd name="connsiteY72" fmla="*/ 4824185 h 6858000"/>
              <a:gd name="connsiteX73" fmla="*/ 5602028 w 12192000"/>
              <a:gd name="connsiteY73" fmla="*/ 4753158 h 6858000"/>
              <a:gd name="connsiteX74" fmla="*/ 5765173 w 12192000"/>
              <a:gd name="connsiteY74" fmla="*/ 4912286 h 6858000"/>
              <a:gd name="connsiteX75" fmla="*/ 5801450 w 12192000"/>
              <a:gd name="connsiteY75" fmla="*/ 4965101 h 6858000"/>
              <a:gd name="connsiteX76" fmla="*/ 5874721 w 12192000"/>
              <a:gd name="connsiteY76" fmla="*/ 5096229 h 6858000"/>
              <a:gd name="connsiteX77" fmla="*/ 5871110 w 12192000"/>
              <a:gd name="connsiteY77" fmla="*/ 5111026 h 6858000"/>
              <a:gd name="connsiteX78" fmla="*/ 5786469 w 12192000"/>
              <a:gd name="connsiteY78" fmla="*/ 5089855 h 6858000"/>
              <a:gd name="connsiteX79" fmla="*/ 5896196 w 12192000"/>
              <a:gd name="connsiteY79" fmla="*/ 5200041 h 6858000"/>
              <a:gd name="connsiteX80" fmla="*/ 6009534 w 12192000"/>
              <a:gd name="connsiteY80" fmla="*/ 5284725 h 6858000"/>
              <a:gd name="connsiteX81" fmla="*/ 5929042 w 12192000"/>
              <a:gd name="connsiteY81" fmla="*/ 5271751 h 6858000"/>
              <a:gd name="connsiteX82" fmla="*/ 5818413 w 12192000"/>
              <a:gd name="connsiteY82" fmla="*/ 5223260 h 6858000"/>
              <a:gd name="connsiteX83" fmla="*/ 5779973 w 12192000"/>
              <a:gd name="connsiteY83" fmla="*/ 5241473 h 6858000"/>
              <a:gd name="connsiteX84" fmla="*/ 5884826 w 12192000"/>
              <a:gd name="connsiteY84" fmla="*/ 5321606 h 6858000"/>
              <a:gd name="connsiteX85" fmla="*/ 5944924 w 12192000"/>
              <a:gd name="connsiteY85" fmla="*/ 5358715 h 6858000"/>
              <a:gd name="connsiteX86" fmla="*/ 5968926 w 12192000"/>
              <a:gd name="connsiteY86" fmla="*/ 5387170 h 6858000"/>
              <a:gd name="connsiteX87" fmla="*/ 6037505 w 12192000"/>
              <a:gd name="connsiteY87" fmla="*/ 5488704 h 6858000"/>
              <a:gd name="connsiteX88" fmla="*/ 6238910 w 12192000"/>
              <a:gd name="connsiteY88" fmla="*/ 5599571 h 6858000"/>
              <a:gd name="connsiteX89" fmla="*/ 6427321 w 12192000"/>
              <a:gd name="connsiteY89" fmla="*/ 5737302 h 6858000"/>
              <a:gd name="connsiteX90" fmla="*/ 6574408 w 12192000"/>
              <a:gd name="connsiteY90" fmla="*/ 5823126 h 6858000"/>
              <a:gd name="connsiteX91" fmla="*/ 6946177 w 12192000"/>
              <a:gd name="connsiteY91" fmla="*/ 5933538 h 6858000"/>
              <a:gd name="connsiteX92" fmla="*/ 8356197 w 12192000"/>
              <a:gd name="connsiteY92" fmla="*/ 5184561 h 6858000"/>
              <a:gd name="connsiteX93" fmla="*/ 8374063 w 12192000"/>
              <a:gd name="connsiteY93" fmla="*/ 5162249 h 6858000"/>
              <a:gd name="connsiteX94" fmla="*/ 8442461 w 12192000"/>
              <a:gd name="connsiteY94" fmla="*/ 5078246 h 6858000"/>
              <a:gd name="connsiteX95" fmla="*/ 8500574 w 12192000"/>
              <a:gd name="connsiteY95" fmla="*/ 5002664 h 6858000"/>
              <a:gd name="connsiteX96" fmla="*/ 8470255 w 12192000"/>
              <a:gd name="connsiteY96" fmla="*/ 4977167 h 6858000"/>
              <a:gd name="connsiteX97" fmla="*/ 8511222 w 12192000"/>
              <a:gd name="connsiteY97" fmla="*/ 4905001 h 6858000"/>
              <a:gd name="connsiteX98" fmla="*/ 8641522 w 12192000"/>
              <a:gd name="connsiteY98" fmla="*/ 4682584 h 6858000"/>
              <a:gd name="connsiteX99" fmla="*/ 8698730 w 12192000"/>
              <a:gd name="connsiteY99" fmla="*/ 4633640 h 6858000"/>
              <a:gd name="connsiteX100" fmla="*/ 8768393 w 12192000"/>
              <a:gd name="connsiteY100" fmla="*/ 4510479 h 6858000"/>
              <a:gd name="connsiteX101" fmla="*/ 8778319 w 12192000"/>
              <a:gd name="connsiteY101" fmla="*/ 4482024 h 6858000"/>
              <a:gd name="connsiteX102" fmla="*/ 8764062 w 12192000"/>
              <a:gd name="connsiteY102" fmla="*/ 4445824 h 6858000"/>
              <a:gd name="connsiteX103" fmla="*/ 8753414 w 12192000"/>
              <a:gd name="connsiteY103" fmla="*/ 4409400 h 6858000"/>
              <a:gd name="connsiteX104" fmla="*/ 8767310 w 12192000"/>
              <a:gd name="connsiteY104" fmla="*/ 4398700 h 6858000"/>
              <a:gd name="connsiteX105" fmla="*/ 8856643 w 12192000"/>
              <a:gd name="connsiteY105" fmla="*/ 4380261 h 6858000"/>
              <a:gd name="connsiteX106" fmla="*/ 8804848 w 12192000"/>
              <a:gd name="connsiteY106" fmla="*/ 4311055 h 6858000"/>
              <a:gd name="connsiteX107" fmla="*/ 8713530 w 12192000"/>
              <a:gd name="connsiteY107" fmla="*/ 4207927 h 6858000"/>
              <a:gd name="connsiteX108" fmla="*/ 8672022 w 12192000"/>
              <a:gd name="connsiteY108" fmla="*/ 4134623 h 6858000"/>
              <a:gd name="connsiteX109" fmla="*/ 8667148 w 12192000"/>
              <a:gd name="connsiteY109" fmla="*/ 4069059 h 6858000"/>
              <a:gd name="connsiteX110" fmla="*/ 8585575 w 12192000"/>
              <a:gd name="connsiteY110" fmla="*/ 4030359 h 6858000"/>
              <a:gd name="connsiteX111" fmla="*/ 8662275 w 12192000"/>
              <a:gd name="connsiteY111" fmla="*/ 3891717 h 6858000"/>
              <a:gd name="connsiteX112" fmla="*/ 8670037 w 12192000"/>
              <a:gd name="connsiteY112" fmla="*/ 3863033 h 6858000"/>
              <a:gd name="connsiteX113" fmla="*/ 8624017 w 12192000"/>
              <a:gd name="connsiteY113" fmla="*/ 3760362 h 6858000"/>
              <a:gd name="connsiteX114" fmla="*/ 8616436 w 12192000"/>
              <a:gd name="connsiteY114" fmla="*/ 3743970 h 6858000"/>
              <a:gd name="connsiteX115" fmla="*/ 8599473 w 12192000"/>
              <a:gd name="connsiteY115" fmla="*/ 3711188 h 6858000"/>
              <a:gd name="connsiteX116" fmla="*/ 8550745 w 12192000"/>
              <a:gd name="connsiteY116" fmla="*/ 3703220 h 6858000"/>
              <a:gd name="connsiteX117" fmla="*/ 8576010 w 12192000"/>
              <a:gd name="connsiteY117" fmla="*/ 3680000 h 6858000"/>
              <a:gd name="connsiteX118" fmla="*/ 8625100 w 12192000"/>
              <a:gd name="connsiteY118" fmla="*/ 3601459 h 6858000"/>
              <a:gd name="connsiteX119" fmla="*/ 8592433 w 12192000"/>
              <a:gd name="connsiteY119" fmla="*/ 3526333 h 6858000"/>
              <a:gd name="connsiteX120" fmla="*/ 8590269 w 12192000"/>
              <a:gd name="connsiteY120" fmla="*/ 3484900 h 6858000"/>
              <a:gd name="connsiteX121" fmla="*/ 8645312 w 12192000"/>
              <a:gd name="connsiteY121" fmla="*/ 3431858 h 6858000"/>
              <a:gd name="connsiteX122" fmla="*/ 8686820 w 12192000"/>
              <a:gd name="connsiteY122" fmla="*/ 3410914 h 6858000"/>
              <a:gd name="connsiteX123" fmla="*/ 8705950 w 12192000"/>
              <a:gd name="connsiteY123" fmla="*/ 3380864 h 6858000"/>
              <a:gd name="connsiteX124" fmla="*/ 8683391 w 12192000"/>
              <a:gd name="connsiteY124" fmla="*/ 3355822 h 6858000"/>
              <a:gd name="connsiteX125" fmla="*/ 8583229 w 12192000"/>
              <a:gd name="connsiteY125" fmla="*/ 3296177 h 6858000"/>
              <a:gd name="connsiteX126" fmla="*/ 8637190 w 12192000"/>
              <a:gd name="connsiteY126" fmla="*/ 3246320 h 6858000"/>
              <a:gd name="connsiteX127" fmla="*/ 8355114 w 12192000"/>
              <a:gd name="connsiteY127" fmla="*/ 3011154 h 6858000"/>
              <a:gd name="connsiteX128" fmla="*/ 8321004 w 12192000"/>
              <a:gd name="connsiteY128" fmla="*/ 2975186 h 6858000"/>
              <a:gd name="connsiteX129" fmla="*/ 8139993 w 12192000"/>
              <a:gd name="connsiteY129" fmla="*/ 2887993 h 6858000"/>
              <a:gd name="connsiteX130" fmla="*/ 7953747 w 12192000"/>
              <a:gd name="connsiteY130" fmla="*/ 2826301 h 6858000"/>
              <a:gd name="connsiteX131" fmla="*/ 8083145 w 12192000"/>
              <a:gd name="connsiteY131" fmla="*/ 2696083 h 6858000"/>
              <a:gd name="connsiteX132" fmla="*/ 7885529 w 12192000"/>
              <a:gd name="connsiteY132" fmla="*/ 2665804 h 6858000"/>
              <a:gd name="connsiteX133" fmla="*/ 7866219 w 12192000"/>
              <a:gd name="connsiteY133" fmla="*/ 2666715 h 6858000"/>
              <a:gd name="connsiteX134" fmla="*/ 7478205 w 12192000"/>
              <a:gd name="connsiteY134" fmla="*/ 2646681 h 6858000"/>
              <a:gd name="connsiteX135" fmla="*/ 6921993 w 12192000"/>
              <a:gd name="connsiteY135" fmla="*/ 2580207 h 6858000"/>
              <a:gd name="connsiteX136" fmla="*/ 6461612 w 12192000"/>
              <a:gd name="connsiteY136" fmla="*/ 2540368 h 6858000"/>
              <a:gd name="connsiteX137" fmla="*/ 5971453 w 12192000"/>
              <a:gd name="connsiteY137" fmla="*/ 2462965 h 6858000"/>
              <a:gd name="connsiteX138" fmla="*/ 5947992 w 12192000"/>
              <a:gd name="connsiteY138" fmla="*/ 2457985 h 6858000"/>
              <a:gd name="connsiteX139" fmla="*/ 0 w 12192000"/>
              <a:gd name="connsiteY139" fmla="*/ 0 h 6858000"/>
              <a:gd name="connsiteX140" fmla="*/ 8078332 w 12192000"/>
              <a:gd name="connsiteY140" fmla="*/ 0 h 6858000"/>
              <a:gd name="connsiteX141" fmla="*/ 8051806 w 12192000"/>
              <a:gd name="connsiteY141" fmla="*/ 19899 h 6858000"/>
              <a:gd name="connsiteX142" fmla="*/ 7919411 w 12192000"/>
              <a:gd name="connsiteY142" fmla="*/ 69998 h 6858000"/>
              <a:gd name="connsiteX143" fmla="*/ 7880558 w 12192000"/>
              <a:gd name="connsiteY143" fmla="*/ 103665 h 6858000"/>
              <a:gd name="connsiteX144" fmla="*/ 7913505 w 12192000"/>
              <a:gd name="connsiteY144" fmla="*/ 144066 h 6858000"/>
              <a:gd name="connsiteX145" fmla="*/ 7984993 w 12192000"/>
              <a:gd name="connsiteY145" fmla="*/ 172224 h 6858000"/>
              <a:gd name="connsiteX146" fmla="*/ 8079793 w 12192000"/>
              <a:gd name="connsiteY146" fmla="*/ 243535 h 6858000"/>
              <a:gd name="connsiteX147" fmla="*/ 8076065 w 12192000"/>
              <a:gd name="connsiteY147" fmla="*/ 299239 h 6858000"/>
              <a:gd name="connsiteX148" fmla="*/ 8019804 w 12192000"/>
              <a:gd name="connsiteY148" fmla="*/ 400240 h 6858000"/>
              <a:gd name="connsiteX149" fmla="*/ 8104349 w 12192000"/>
              <a:gd name="connsiteY149" fmla="*/ 505833 h 6858000"/>
              <a:gd name="connsiteX150" fmla="*/ 8147864 w 12192000"/>
              <a:gd name="connsiteY150" fmla="*/ 537052 h 6858000"/>
              <a:gd name="connsiteX151" fmla="*/ 8063941 w 12192000"/>
              <a:gd name="connsiteY151" fmla="*/ 547764 h 6858000"/>
              <a:gd name="connsiteX152" fmla="*/ 8034725 w 12192000"/>
              <a:gd name="connsiteY152" fmla="*/ 591836 h 6858000"/>
              <a:gd name="connsiteX153" fmla="*/ 8021669 w 12192000"/>
              <a:gd name="connsiteY153" fmla="*/ 613874 h 6858000"/>
              <a:gd name="connsiteX154" fmla="*/ 7942410 w 12192000"/>
              <a:gd name="connsiteY154" fmla="*/ 751909 h 6858000"/>
              <a:gd name="connsiteX155" fmla="*/ 7955778 w 12192000"/>
              <a:gd name="connsiteY155" fmla="*/ 790472 h 6858000"/>
              <a:gd name="connsiteX156" fmla="*/ 8087876 w 12192000"/>
              <a:gd name="connsiteY156" fmla="*/ 976867 h 6858000"/>
              <a:gd name="connsiteX157" fmla="*/ 7947386 w 12192000"/>
              <a:gd name="connsiteY157" fmla="*/ 1028897 h 6858000"/>
              <a:gd name="connsiteX158" fmla="*/ 7938992 w 12192000"/>
              <a:gd name="connsiteY158" fmla="*/ 1117042 h 6858000"/>
              <a:gd name="connsiteX159" fmla="*/ 7867503 w 12192000"/>
              <a:gd name="connsiteY159" fmla="*/ 1215596 h 6858000"/>
              <a:gd name="connsiteX160" fmla="*/ 7710229 w 12192000"/>
              <a:gd name="connsiteY160" fmla="*/ 1354244 h 6858000"/>
              <a:gd name="connsiteX161" fmla="*/ 7621024 w 12192000"/>
              <a:gd name="connsiteY161" fmla="*/ 1447286 h 6858000"/>
              <a:gd name="connsiteX162" fmla="*/ 7774880 w 12192000"/>
              <a:gd name="connsiteY162" fmla="*/ 1472076 h 6858000"/>
              <a:gd name="connsiteX163" fmla="*/ 7798812 w 12192000"/>
              <a:gd name="connsiteY163" fmla="*/ 1486462 h 6858000"/>
              <a:gd name="connsiteX164" fmla="*/ 7780474 w 12192000"/>
              <a:gd name="connsiteY164" fmla="*/ 1535432 h 6858000"/>
              <a:gd name="connsiteX165" fmla="*/ 7755919 w 12192000"/>
              <a:gd name="connsiteY165" fmla="*/ 1584099 h 6858000"/>
              <a:gd name="connsiteX166" fmla="*/ 7773014 w 12192000"/>
              <a:gd name="connsiteY166" fmla="*/ 1622355 h 6858000"/>
              <a:gd name="connsiteX167" fmla="*/ 7892993 w 12192000"/>
              <a:gd name="connsiteY167" fmla="*/ 1787937 h 6858000"/>
              <a:gd name="connsiteX168" fmla="*/ 7991521 w 12192000"/>
              <a:gd name="connsiteY168" fmla="*/ 1853739 h 6858000"/>
              <a:gd name="connsiteX169" fmla="*/ 8215932 w 12192000"/>
              <a:gd name="connsiteY169" fmla="*/ 2152764 h 6858000"/>
              <a:gd name="connsiteX170" fmla="*/ 8286489 w 12192000"/>
              <a:gd name="connsiteY170" fmla="*/ 2249786 h 6858000"/>
              <a:gd name="connsiteX171" fmla="*/ 8234270 w 12192000"/>
              <a:gd name="connsiteY171" fmla="*/ 2284064 h 6858000"/>
              <a:gd name="connsiteX172" fmla="*/ 8334357 w 12192000"/>
              <a:gd name="connsiteY172" fmla="*/ 2385679 h 6858000"/>
              <a:gd name="connsiteX173" fmla="*/ 8452157 w 12192000"/>
              <a:gd name="connsiteY173" fmla="*/ 2498616 h 6858000"/>
              <a:gd name="connsiteX174" fmla="*/ 8482927 w 12192000"/>
              <a:gd name="connsiteY174" fmla="*/ 2528612 h 6858000"/>
              <a:gd name="connsiteX175" fmla="*/ 10911361 w 12192000"/>
              <a:gd name="connsiteY175" fmla="*/ 3535561 h 6858000"/>
              <a:gd name="connsiteX176" fmla="*/ 11551649 w 12192000"/>
              <a:gd name="connsiteY176" fmla="*/ 3387120 h 6858000"/>
              <a:gd name="connsiteX177" fmla="*/ 11804971 w 12192000"/>
              <a:gd name="connsiteY177" fmla="*/ 3271735 h 6858000"/>
              <a:gd name="connsiteX178" fmla="*/ 12129465 w 12192000"/>
              <a:gd name="connsiteY178" fmla="*/ 3086565 h 6858000"/>
              <a:gd name="connsiteX179" fmla="*/ 12192000 w 12192000"/>
              <a:gd name="connsiteY179" fmla="*/ 3060706 h 6858000"/>
              <a:gd name="connsiteX180" fmla="*/ 12192000 w 12192000"/>
              <a:gd name="connsiteY180" fmla="*/ 3766004 h 6858000"/>
              <a:gd name="connsiteX181" fmla="*/ 12069511 w 12192000"/>
              <a:gd name="connsiteY181" fmla="*/ 3730912 h 6858000"/>
              <a:gd name="connsiteX182" fmla="*/ 11743305 w 12192000"/>
              <a:gd name="connsiteY182" fmla="*/ 3682401 h 6858000"/>
              <a:gd name="connsiteX183" fmla="*/ 11692833 w 12192000"/>
              <a:gd name="connsiteY183" fmla="*/ 3681484 h 6858000"/>
              <a:gd name="connsiteX184" fmla="*/ 9314871 w 12192000"/>
              <a:gd name="connsiteY184" fmla="*/ 4689350 h 6858000"/>
              <a:gd name="connsiteX185" fmla="*/ 9284101 w 12192000"/>
              <a:gd name="connsiteY185" fmla="*/ 4719346 h 6858000"/>
              <a:gd name="connsiteX186" fmla="*/ 9166300 w 12192000"/>
              <a:gd name="connsiteY186" fmla="*/ 4832283 h 6858000"/>
              <a:gd name="connsiteX187" fmla="*/ 9066214 w 12192000"/>
              <a:gd name="connsiteY187" fmla="*/ 4933898 h 6858000"/>
              <a:gd name="connsiteX188" fmla="*/ 9118433 w 12192000"/>
              <a:gd name="connsiteY188" fmla="*/ 4968176 h 6858000"/>
              <a:gd name="connsiteX189" fmla="*/ 9047876 w 12192000"/>
              <a:gd name="connsiteY189" fmla="*/ 5065198 h 6858000"/>
              <a:gd name="connsiteX190" fmla="*/ 8823465 w 12192000"/>
              <a:gd name="connsiteY190" fmla="*/ 5364223 h 6858000"/>
              <a:gd name="connsiteX191" fmla="*/ 8724937 w 12192000"/>
              <a:gd name="connsiteY191" fmla="*/ 5430025 h 6858000"/>
              <a:gd name="connsiteX192" fmla="*/ 8604958 w 12192000"/>
              <a:gd name="connsiteY192" fmla="*/ 5595607 h 6858000"/>
              <a:gd name="connsiteX193" fmla="*/ 8587863 w 12192000"/>
              <a:gd name="connsiteY193" fmla="*/ 5633863 h 6858000"/>
              <a:gd name="connsiteX194" fmla="*/ 8612418 w 12192000"/>
              <a:gd name="connsiteY194" fmla="*/ 5682530 h 6858000"/>
              <a:gd name="connsiteX195" fmla="*/ 8630756 w 12192000"/>
              <a:gd name="connsiteY195" fmla="*/ 5731500 h 6858000"/>
              <a:gd name="connsiteX196" fmla="*/ 8606823 w 12192000"/>
              <a:gd name="connsiteY196" fmla="*/ 5745886 h 6858000"/>
              <a:gd name="connsiteX197" fmla="*/ 8452968 w 12192000"/>
              <a:gd name="connsiteY197" fmla="*/ 5770676 h 6858000"/>
              <a:gd name="connsiteX198" fmla="*/ 8542173 w 12192000"/>
              <a:gd name="connsiteY198" fmla="*/ 5863718 h 6858000"/>
              <a:gd name="connsiteX199" fmla="*/ 8699447 w 12192000"/>
              <a:gd name="connsiteY199" fmla="*/ 6002366 h 6858000"/>
              <a:gd name="connsiteX200" fmla="*/ 8770936 w 12192000"/>
              <a:gd name="connsiteY200" fmla="*/ 6100920 h 6858000"/>
              <a:gd name="connsiteX201" fmla="*/ 8779329 w 12192000"/>
              <a:gd name="connsiteY201" fmla="*/ 6189065 h 6858000"/>
              <a:gd name="connsiteX202" fmla="*/ 8919820 w 12192000"/>
              <a:gd name="connsiteY202" fmla="*/ 6241095 h 6858000"/>
              <a:gd name="connsiteX203" fmla="*/ 8787721 w 12192000"/>
              <a:gd name="connsiteY203" fmla="*/ 6427490 h 6858000"/>
              <a:gd name="connsiteX204" fmla="*/ 8774354 w 12192000"/>
              <a:gd name="connsiteY204" fmla="*/ 6466053 h 6858000"/>
              <a:gd name="connsiteX205" fmla="*/ 8853613 w 12192000"/>
              <a:gd name="connsiteY205" fmla="*/ 6604088 h 6858000"/>
              <a:gd name="connsiteX206" fmla="*/ 8866669 w 12192000"/>
              <a:gd name="connsiteY206" fmla="*/ 6626125 h 6858000"/>
              <a:gd name="connsiteX207" fmla="*/ 8895884 w 12192000"/>
              <a:gd name="connsiteY207" fmla="*/ 6670198 h 6858000"/>
              <a:gd name="connsiteX208" fmla="*/ 8979808 w 12192000"/>
              <a:gd name="connsiteY208" fmla="*/ 6680910 h 6858000"/>
              <a:gd name="connsiteX209" fmla="*/ 8936293 w 12192000"/>
              <a:gd name="connsiteY209" fmla="*/ 6712128 h 6858000"/>
              <a:gd name="connsiteX210" fmla="*/ 8851748 w 12192000"/>
              <a:gd name="connsiteY210" fmla="*/ 6817721 h 6858000"/>
              <a:gd name="connsiteX211" fmla="*/ 8854326 w 12192000"/>
              <a:gd name="connsiteY211" fmla="*/ 6858000 h 6858000"/>
              <a:gd name="connsiteX212" fmla="*/ 0 w 12192000"/>
              <a:gd name="connsiteY2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12192000" h="6858000">
                <a:moveTo>
                  <a:pt x="5947992" y="2457985"/>
                </a:moveTo>
                <a:cubicBezTo>
                  <a:pt x="5940097" y="2457729"/>
                  <a:pt x="5932472" y="2460803"/>
                  <a:pt x="5926156" y="2472983"/>
                </a:cubicBezTo>
                <a:cubicBezTo>
                  <a:pt x="5959722" y="2505081"/>
                  <a:pt x="6002495" y="2493015"/>
                  <a:pt x="6047792" y="2529213"/>
                </a:cubicBezTo>
                <a:cubicBezTo>
                  <a:pt x="5974160" y="2517829"/>
                  <a:pt x="5915867" y="2508723"/>
                  <a:pt x="5857576" y="2499619"/>
                </a:cubicBezTo>
                <a:cubicBezTo>
                  <a:pt x="5856491" y="2505992"/>
                  <a:pt x="5855409" y="2512367"/>
                  <a:pt x="5854328" y="2518740"/>
                </a:cubicBezTo>
                <a:cubicBezTo>
                  <a:pt x="5928861" y="2532172"/>
                  <a:pt x="5997802" y="2566775"/>
                  <a:pt x="6070351" y="2591134"/>
                </a:cubicBezTo>
                <a:cubicBezTo>
                  <a:pt x="6063673" y="2606161"/>
                  <a:pt x="6056996" y="2603200"/>
                  <a:pt x="6051040" y="2602290"/>
                </a:cubicBezTo>
                <a:cubicBezTo>
                  <a:pt x="6012239" y="2596370"/>
                  <a:pt x="5973439" y="2590453"/>
                  <a:pt x="5936261" y="2574288"/>
                </a:cubicBezTo>
                <a:cubicBezTo>
                  <a:pt x="5927960" y="2570644"/>
                  <a:pt x="5917853" y="2570644"/>
                  <a:pt x="5913160" y="2581573"/>
                </a:cubicBezTo>
                <a:cubicBezTo>
                  <a:pt x="5906483" y="2597054"/>
                  <a:pt x="5916047" y="2607071"/>
                  <a:pt x="5924531" y="2615492"/>
                </a:cubicBezTo>
                <a:cubicBezTo>
                  <a:pt x="5939329" y="2630063"/>
                  <a:pt x="5957196" y="2625966"/>
                  <a:pt x="5974341" y="2628696"/>
                </a:cubicBezTo>
                <a:cubicBezTo>
                  <a:pt x="6019999" y="2635754"/>
                  <a:pt x="6041837" y="2657837"/>
                  <a:pt x="6051944" y="2708377"/>
                </a:cubicBezTo>
                <a:cubicBezTo>
                  <a:pt x="6011879" y="2687887"/>
                  <a:pt x="5973256" y="2713157"/>
                  <a:pt x="5934457" y="2698814"/>
                </a:cubicBezTo>
                <a:cubicBezTo>
                  <a:pt x="5924351" y="2695173"/>
                  <a:pt x="5908288" y="2700635"/>
                  <a:pt x="5913702" y="2718165"/>
                </a:cubicBezTo>
                <a:cubicBezTo>
                  <a:pt x="5918755" y="2734556"/>
                  <a:pt x="5935540" y="2746393"/>
                  <a:pt x="5905761" y="2743207"/>
                </a:cubicBezTo>
                <a:cubicBezTo>
                  <a:pt x="5884465" y="2740930"/>
                  <a:pt x="5842778" y="2759370"/>
                  <a:pt x="5860282" y="2763923"/>
                </a:cubicBezTo>
                <a:cubicBezTo>
                  <a:pt x="5882300" y="2769615"/>
                  <a:pt x="5903777" y="2777811"/>
                  <a:pt x="5931750" y="2787144"/>
                </a:cubicBezTo>
                <a:cubicBezTo>
                  <a:pt x="5900888" y="2802395"/>
                  <a:pt x="5878690" y="2799208"/>
                  <a:pt x="5855409" y="2787144"/>
                </a:cubicBezTo>
                <a:cubicBezTo>
                  <a:pt x="5827256" y="2772574"/>
                  <a:pt x="5790619" y="2754817"/>
                  <a:pt x="5767701" y="2771209"/>
                </a:cubicBezTo>
                <a:cubicBezTo>
                  <a:pt x="5733410" y="2795794"/>
                  <a:pt x="5704896" y="2780314"/>
                  <a:pt x="5674216" y="2776216"/>
                </a:cubicBezTo>
                <a:cubicBezTo>
                  <a:pt x="5611774" y="2767792"/>
                  <a:pt x="5549872" y="2753678"/>
                  <a:pt x="5487249" y="2746850"/>
                </a:cubicBezTo>
                <a:cubicBezTo>
                  <a:pt x="5462163" y="2744118"/>
                  <a:pt x="5435093" y="2731143"/>
                  <a:pt x="5398276" y="2748898"/>
                </a:cubicBezTo>
                <a:cubicBezTo>
                  <a:pt x="5565032" y="2839732"/>
                  <a:pt x="5744058" y="2834041"/>
                  <a:pt x="5892947" y="2946502"/>
                </a:cubicBezTo>
                <a:cubicBezTo>
                  <a:pt x="5886631" y="2957201"/>
                  <a:pt x="5854508" y="2987707"/>
                  <a:pt x="5867682" y="2989983"/>
                </a:cubicBezTo>
                <a:cubicBezTo>
                  <a:pt x="5904678" y="2996585"/>
                  <a:pt x="5937523" y="3018895"/>
                  <a:pt x="5971273" y="3037335"/>
                </a:cubicBezTo>
                <a:cubicBezTo>
                  <a:pt x="5985891" y="3045302"/>
                  <a:pt x="6003576" y="3055776"/>
                  <a:pt x="5996719" y="3084231"/>
                </a:cubicBezTo>
                <a:cubicBezTo>
                  <a:pt x="5984267" y="3092199"/>
                  <a:pt x="5975063" y="3081044"/>
                  <a:pt x="5964776" y="3080134"/>
                </a:cubicBezTo>
                <a:cubicBezTo>
                  <a:pt x="5954308" y="3079224"/>
                  <a:pt x="5930847" y="3085141"/>
                  <a:pt x="5937344" y="3089012"/>
                </a:cubicBezTo>
                <a:cubicBezTo>
                  <a:pt x="5966942" y="3106542"/>
                  <a:pt x="5913702" y="3148657"/>
                  <a:pt x="5948713" y="3148657"/>
                </a:cubicBezTo>
                <a:cubicBezTo>
                  <a:pt x="6007366" y="3148884"/>
                  <a:pt x="6038588" y="3223555"/>
                  <a:pt x="6095075" y="3225605"/>
                </a:cubicBezTo>
                <a:cubicBezTo>
                  <a:pt x="6104098" y="3225831"/>
                  <a:pt x="6108430" y="3239035"/>
                  <a:pt x="6108249" y="3250646"/>
                </a:cubicBezTo>
                <a:cubicBezTo>
                  <a:pt x="6108249" y="3264533"/>
                  <a:pt x="6099948" y="3267037"/>
                  <a:pt x="6090744" y="3268403"/>
                </a:cubicBezTo>
                <a:cubicBezTo>
                  <a:pt x="6076667" y="3270451"/>
                  <a:pt x="6062049" y="3250646"/>
                  <a:pt x="6043461" y="3277509"/>
                </a:cubicBezTo>
                <a:cubicBezTo>
                  <a:pt x="6076847" y="3293216"/>
                  <a:pt x="6110234" y="3308925"/>
                  <a:pt x="6109692" y="3362879"/>
                </a:cubicBezTo>
                <a:cubicBezTo>
                  <a:pt x="6109513" y="3377448"/>
                  <a:pt x="6123409" y="3382912"/>
                  <a:pt x="6133877" y="3386554"/>
                </a:cubicBezTo>
                <a:cubicBezTo>
                  <a:pt x="6151202" y="3392474"/>
                  <a:pt x="6165818" y="3402946"/>
                  <a:pt x="6175205" y="3423208"/>
                </a:cubicBezTo>
                <a:cubicBezTo>
                  <a:pt x="6175023" y="3427077"/>
                  <a:pt x="6174842" y="3431175"/>
                  <a:pt x="6175926" y="3434363"/>
                </a:cubicBezTo>
                <a:cubicBezTo>
                  <a:pt x="6172859" y="3483307"/>
                  <a:pt x="6147593" y="3481940"/>
                  <a:pt x="6119620" y="3473747"/>
                </a:cubicBezTo>
                <a:cubicBezTo>
                  <a:pt x="6086232" y="3463729"/>
                  <a:pt x="6053206" y="3445516"/>
                  <a:pt x="6018015" y="3463046"/>
                </a:cubicBezTo>
                <a:cubicBezTo>
                  <a:pt x="6067646" y="3486494"/>
                  <a:pt x="6121605" y="3488316"/>
                  <a:pt x="6168166" y="3521781"/>
                </a:cubicBezTo>
                <a:cubicBezTo>
                  <a:pt x="5997802" y="3527928"/>
                  <a:pt x="5847289" y="3422296"/>
                  <a:pt x="5682157" y="3381775"/>
                </a:cubicBezTo>
                <a:cubicBezTo>
                  <a:pt x="5687753" y="3408864"/>
                  <a:pt x="5701106" y="3414328"/>
                  <a:pt x="5713198" y="3418426"/>
                </a:cubicBezTo>
                <a:cubicBezTo>
                  <a:pt x="5774197" y="3438916"/>
                  <a:pt x="5827616" y="3479666"/>
                  <a:pt x="5883202" y="3514950"/>
                </a:cubicBezTo>
                <a:cubicBezTo>
                  <a:pt x="5906121" y="3529520"/>
                  <a:pt x="5922726" y="3544092"/>
                  <a:pt x="5931387" y="3575508"/>
                </a:cubicBezTo>
                <a:cubicBezTo>
                  <a:pt x="5939149" y="3603965"/>
                  <a:pt x="5954128" y="3617168"/>
                  <a:pt x="5981919" y="3608971"/>
                </a:cubicBezTo>
                <a:cubicBezTo>
                  <a:pt x="6004478" y="3602142"/>
                  <a:pt x="6029202" y="3605784"/>
                  <a:pt x="6052845" y="3608290"/>
                </a:cubicBezTo>
                <a:cubicBezTo>
                  <a:pt x="6080096" y="3611021"/>
                  <a:pt x="6110596" y="3643120"/>
                  <a:pt x="6103196" y="3659739"/>
                </a:cubicBezTo>
                <a:cubicBezTo>
                  <a:pt x="6090564" y="3687968"/>
                  <a:pt x="6069448" y="3673853"/>
                  <a:pt x="6050680" y="3670666"/>
                </a:cubicBezTo>
                <a:cubicBezTo>
                  <a:pt x="6029383" y="3666796"/>
                  <a:pt x="5989861" y="3658828"/>
                  <a:pt x="5989139" y="3662243"/>
                </a:cubicBezTo>
                <a:cubicBezTo>
                  <a:pt x="5975242" y="3733043"/>
                  <a:pt x="5877426" y="3671351"/>
                  <a:pt x="5856311" y="3664973"/>
                </a:cubicBezTo>
                <a:cubicBezTo>
                  <a:pt x="5829964" y="3657007"/>
                  <a:pt x="5805239" y="3671577"/>
                  <a:pt x="5780153" y="3674991"/>
                </a:cubicBezTo>
                <a:cubicBezTo>
                  <a:pt x="5757776" y="3678178"/>
                  <a:pt x="5631264" y="3687968"/>
                  <a:pt x="5605096" y="3657917"/>
                </a:cubicBezTo>
                <a:cubicBezTo>
                  <a:pt x="5601487" y="3681365"/>
                  <a:pt x="5609066" y="3690927"/>
                  <a:pt x="5615384" y="3701627"/>
                </a:cubicBezTo>
                <a:cubicBezTo>
                  <a:pt x="5624226" y="3716879"/>
                  <a:pt x="5625670" y="3727579"/>
                  <a:pt x="5608886" y="3739645"/>
                </a:cubicBezTo>
                <a:cubicBezTo>
                  <a:pt x="5561061" y="3774249"/>
                  <a:pt x="5561784" y="3775386"/>
                  <a:pt x="5606359" y="3822284"/>
                </a:cubicBezTo>
                <a:cubicBezTo>
                  <a:pt x="5608526" y="3824332"/>
                  <a:pt x="5607622" y="3831162"/>
                  <a:pt x="5607984" y="3835716"/>
                </a:cubicBezTo>
                <a:cubicBezTo>
                  <a:pt x="5596254" y="3843000"/>
                  <a:pt x="5582537" y="3824787"/>
                  <a:pt x="5568822" y="3844366"/>
                </a:cubicBezTo>
                <a:cubicBezTo>
                  <a:pt x="5628557" y="3930418"/>
                  <a:pt x="5719696" y="3951589"/>
                  <a:pt x="5802171" y="4016244"/>
                </a:cubicBezTo>
                <a:cubicBezTo>
                  <a:pt x="5735397" y="4037643"/>
                  <a:pt x="5695332" y="3962973"/>
                  <a:pt x="5646244" y="3972534"/>
                </a:cubicBezTo>
                <a:cubicBezTo>
                  <a:pt x="5621699" y="3995983"/>
                  <a:pt x="5694611" y="4033546"/>
                  <a:pt x="5625129" y="4044701"/>
                </a:cubicBezTo>
                <a:cubicBezTo>
                  <a:pt x="5655268" y="4065189"/>
                  <a:pt x="5677646" y="4085221"/>
                  <a:pt x="5698400" y="4108899"/>
                </a:cubicBezTo>
                <a:cubicBezTo>
                  <a:pt x="5735397" y="4151242"/>
                  <a:pt x="5742615" y="4179015"/>
                  <a:pt x="5725470" y="4235930"/>
                </a:cubicBezTo>
                <a:cubicBezTo>
                  <a:pt x="5714280" y="4273265"/>
                  <a:pt x="5697858" y="4307641"/>
                  <a:pt x="5712295" y="4352032"/>
                </a:cubicBezTo>
                <a:cubicBezTo>
                  <a:pt x="5722402" y="4382538"/>
                  <a:pt x="5718431" y="4402571"/>
                  <a:pt x="5680894" y="4388911"/>
                </a:cubicBezTo>
                <a:cubicBezTo>
                  <a:pt x="5640469" y="4374341"/>
                  <a:pt x="5625311" y="4401660"/>
                  <a:pt x="5635415" y="4455158"/>
                </a:cubicBezTo>
                <a:cubicBezTo>
                  <a:pt x="5641912" y="4489535"/>
                  <a:pt x="5635053" y="4500006"/>
                  <a:pt x="5607263" y="4496136"/>
                </a:cubicBezTo>
                <a:cubicBezTo>
                  <a:pt x="5576581" y="4491811"/>
                  <a:pt x="5547347" y="4469272"/>
                  <a:pt x="5509446" y="4480201"/>
                </a:cubicBezTo>
                <a:cubicBezTo>
                  <a:pt x="5539765" y="4542578"/>
                  <a:pt x="5604556" y="4524821"/>
                  <a:pt x="5639928" y="4584239"/>
                </a:cubicBezTo>
                <a:cubicBezTo>
                  <a:pt x="5597697" y="4584465"/>
                  <a:pt x="5565392" y="4584239"/>
                  <a:pt x="5534171" y="4571262"/>
                </a:cubicBezTo>
                <a:cubicBezTo>
                  <a:pt x="5521177" y="4566025"/>
                  <a:pt x="5506919" y="4560563"/>
                  <a:pt x="5499701" y="4578547"/>
                </a:cubicBezTo>
                <a:cubicBezTo>
                  <a:pt x="5491219" y="4600174"/>
                  <a:pt x="5508725" y="4608370"/>
                  <a:pt x="5519373" y="4612239"/>
                </a:cubicBezTo>
                <a:cubicBezTo>
                  <a:pt x="5549331" y="4623167"/>
                  <a:pt x="5572251" y="4649119"/>
                  <a:pt x="5596974" y="4669379"/>
                </a:cubicBezTo>
                <a:cubicBezTo>
                  <a:pt x="5651296" y="4713773"/>
                  <a:pt x="5710854" y="4750880"/>
                  <a:pt x="5756873" y="4824185"/>
                </a:cubicBezTo>
                <a:cubicBezTo>
                  <a:pt x="5698941" y="4805517"/>
                  <a:pt x="5655808" y="4762036"/>
                  <a:pt x="5602028" y="4753158"/>
                </a:cubicBezTo>
                <a:cubicBezTo>
                  <a:pt x="5648590" y="4819860"/>
                  <a:pt x="5708506" y="4863796"/>
                  <a:pt x="5765173" y="4912286"/>
                </a:cubicBezTo>
                <a:cubicBezTo>
                  <a:pt x="5781416" y="4925946"/>
                  <a:pt x="5797839" y="4935280"/>
                  <a:pt x="5801450" y="4965101"/>
                </a:cubicBezTo>
                <a:cubicBezTo>
                  <a:pt x="5808487" y="5022926"/>
                  <a:pt x="5829602" y="5070733"/>
                  <a:pt x="5874721" y="5096229"/>
                </a:cubicBezTo>
                <a:cubicBezTo>
                  <a:pt x="5875080" y="5096458"/>
                  <a:pt x="5872555" y="5105110"/>
                  <a:pt x="5871110" y="5111026"/>
                </a:cubicBezTo>
                <a:cubicBezTo>
                  <a:pt x="5843499" y="5112849"/>
                  <a:pt x="5821663" y="5078700"/>
                  <a:pt x="5786469" y="5089855"/>
                </a:cubicBezTo>
                <a:cubicBezTo>
                  <a:pt x="5820218" y="5136296"/>
                  <a:pt x="5848372" y="5177958"/>
                  <a:pt x="5896196" y="5200041"/>
                </a:cubicBezTo>
                <a:cubicBezTo>
                  <a:pt x="5934457" y="5217568"/>
                  <a:pt x="5981739" y="5227813"/>
                  <a:pt x="6009534" y="5284725"/>
                </a:cubicBezTo>
                <a:cubicBezTo>
                  <a:pt x="5977228" y="5295882"/>
                  <a:pt x="5953224" y="5281769"/>
                  <a:pt x="5929042" y="5271751"/>
                </a:cubicBezTo>
                <a:cubicBezTo>
                  <a:pt x="5892045" y="5256270"/>
                  <a:pt x="5855409" y="5238742"/>
                  <a:pt x="5818413" y="5223260"/>
                </a:cubicBezTo>
                <a:cubicBezTo>
                  <a:pt x="5804336" y="5217341"/>
                  <a:pt x="5788996" y="5213242"/>
                  <a:pt x="5779973" y="5241473"/>
                </a:cubicBezTo>
                <a:cubicBezTo>
                  <a:pt x="5827077" y="5247392"/>
                  <a:pt x="5855230" y="5285637"/>
                  <a:pt x="5884826" y="5321606"/>
                </a:cubicBezTo>
                <a:cubicBezTo>
                  <a:pt x="5901430" y="5341868"/>
                  <a:pt x="5914966" y="5368959"/>
                  <a:pt x="5944924" y="5358715"/>
                </a:cubicBezTo>
                <a:cubicBezTo>
                  <a:pt x="5960626" y="5353252"/>
                  <a:pt x="5970550" y="5368502"/>
                  <a:pt x="5968926" y="5387170"/>
                </a:cubicBezTo>
                <a:cubicBezTo>
                  <a:pt x="5962971" y="5452963"/>
                  <a:pt x="5999606" y="5475955"/>
                  <a:pt x="6037505" y="5488704"/>
                </a:cubicBezTo>
                <a:cubicBezTo>
                  <a:pt x="6109333" y="5512608"/>
                  <a:pt x="6169069" y="5568837"/>
                  <a:pt x="6238910" y="5599571"/>
                </a:cubicBezTo>
                <a:cubicBezTo>
                  <a:pt x="6306768" y="5629394"/>
                  <a:pt x="6359285" y="5700193"/>
                  <a:pt x="6427321" y="5737302"/>
                </a:cubicBezTo>
                <a:cubicBezTo>
                  <a:pt x="6476592" y="5764165"/>
                  <a:pt x="6523694" y="5798767"/>
                  <a:pt x="6574408" y="5823126"/>
                </a:cubicBezTo>
                <a:cubicBezTo>
                  <a:pt x="6694419" y="5880723"/>
                  <a:pt x="6816779" y="5926936"/>
                  <a:pt x="6946177" y="5933538"/>
                </a:cubicBezTo>
                <a:cubicBezTo>
                  <a:pt x="7053016" y="5938775"/>
                  <a:pt x="7979734" y="5933767"/>
                  <a:pt x="8356197" y="5184561"/>
                </a:cubicBezTo>
                <a:cubicBezTo>
                  <a:pt x="8363416" y="5180917"/>
                  <a:pt x="8371536" y="5171356"/>
                  <a:pt x="8374063" y="5162249"/>
                </a:cubicBezTo>
                <a:cubicBezTo>
                  <a:pt x="8386155" y="5119678"/>
                  <a:pt x="8415752" y="5101238"/>
                  <a:pt x="8442461" y="5078246"/>
                </a:cubicBezTo>
                <a:cubicBezTo>
                  <a:pt x="8465923" y="5057984"/>
                  <a:pt x="8490829" y="5036813"/>
                  <a:pt x="8500574" y="5002664"/>
                </a:cubicBezTo>
                <a:cubicBezTo>
                  <a:pt x="8513388" y="4957134"/>
                  <a:pt x="8476933" y="4994469"/>
                  <a:pt x="8470255" y="4977167"/>
                </a:cubicBezTo>
                <a:cubicBezTo>
                  <a:pt x="8484151" y="4953492"/>
                  <a:pt x="8505628" y="4931864"/>
                  <a:pt x="8511222" y="4905001"/>
                </a:cubicBezTo>
                <a:cubicBezTo>
                  <a:pt x="8531614" y="4808021"/>
                  <a:pt x="8575650" y="4737448"/>
                  <a:pt x="8641522" y="4682584"/>
                </a:cubicBezTo>
                <a:cubicBezTo>
                  <a:pt x="8660471" y="4666876"/>
                  <a:pt x="8672923" y="4638191"/>
                  <a:pt x="8698730" y="4633640"/>
                </a:cubicBezTo>
                <a:cubicBezTo>
                  <a:pt x="8756120" y="4623622"/>
                  <a:pt x="8738073" y="4545310"/>
                  <a:pt x="8768393" y="4510479"/>
                </a:cubicBezTo>
                <a:cubicBezTo>
                  <a:pt x="8774168" y="4503875"/>
                  <a:pt x="8779401" y="4490901"/>
                  <a:pt x="8778319" y="4482024"/>
                </a:cubicBezTo>
                <a:cubicBezTo>
                  <a:pt x="8776696" y="4469272"/>
                  <a:pt x="8769837" y="4457207"/>
                  <a:pt x="8764062" y="4445824"/>
                </a:cubicBezTo>
                <a:cubicBezTo>
                  <a:pt x="8758106" y="4434442"/>
                  <a:pt x="8749083" y="4424425"/>
                  <a:pt x="8753414" y="4409400"/>
                </a:cubicBezTo>
                <a:cubicBezTo>
                  <a:pt x="8755217" y="4403254"/>
                  <a:pt x="8753956" y="4381855"/>
                  <a:pt x="8767310" y="4398700"/>
                </a:cubicBezTo>
                <a:cubicBezTo>
                  <a:pt x="8803945" y="4444915"/>
                  <a:pt x="8825242" y="4401206"/>
                  <a:pt x="8856643" y="4380261"/>
                </a:cubicBezTo>
                <a:cubicBezTo>
                  <a:pt x="8831377" y="4358633"/>
                  <a:pt x="8808638" y="4343381"/>
                  <a:pt x="8804848" y="4311055"/>
                </a:cubicBezTo>
                <a:cubicBezTo>
                  <a:pt x="8797088" y="4244352"/>
                  <a:pt x="8763883" y="4213847"/>
                  <a:pt x="8713530" y="4207927"/>
                </a:cubicBezTo>
                <a:cubicBezTo>
                  <a:pt x="8732118" y="4143502"/>
                  <a:pt x="8732118" y="4143502"/>
                  <a:pt x="8672022" y="4134623"/>
                </a:cubicBezTo>
                <a:cubicBezTo>
                  <a:pt x="8695122" y="4093646"/>
                  <a:pt x="8695122" y="4083174"/>
                  <a:pt x="8667148" y="4069059"/>
                </a:cubicBezTo>
                <a:cubicBezTo>
                  <a:pt x="8640258" y="4055627"/>
                  <a:pt x="8610481" y="4051074"/>
                  <a:pt x="8585575" y="4030359"/>
                </a:cubicBezTo>
                <a:cubicBezTo>
                  <a:pt x="8608496" y="3977998"/>
                  <a:pt x="8614992" y="3917215"/>
                  <a:pt x="8662275" y="3891717"/>
                </a:cubicBezTo>
                <a:cubicBezTo>
                  <a:pt x="8669675" y="3887847"/>
                  <a:pt x="8674728" y="3872139"/>
                  <a:pt x="8670037" y="3863033"/>
                </a:cubicBezTo>
                <a:cubicBezTo>
                  <a:pt x="8652891" y="3830024"/>
                  <a:pt x="8677435" y="3767419"/>
                  <a:pt x="8624017" y="3760362"/>
                </a:cubicBezTo>
                <a:cubicBezTo>
                  <a:pt x="8617338" y="3759679"/>
                  <a:pt x="8611202" y="3752848"/>
                  <a:pt x="8616436" y="3743970"/>
                </a:cubicBezTo>
                <a:cubicBezTo>
                  <a:pt x="8634484" y="3713010"/>
                  <a:pt x="8612646" y="3715058"/>
                  <a:pt x="8599473" y="3711188"/>
                </a:cubicBezTo>
                <a:cubicBezTo>
                  <a:pt x="8583590" y="3706409"/>
                  <a:pt x="8565543" y="3720067"/>
                  <a:pt x="8550745" y="3703220"/>
                </a:cubicBezTo>
                <a:cubicBezTo>
                  <a:pt x="8554174" y="3685463"/>
                  <a:pt x="8566987" y="3685690"/>
                  <a:pt x="8576010" y="3680000"/>
                </a:cubicBezTo>
                <a:cubicBezTo>
                  <a:pt x="8602359" y="3663608"/>
                  <a:pt x="8623836" y="3644031"/>
                  <a:pt x="8625100" y="3601459"/>
                </a:cubicBezTo>
                <a:cubicBezTo>
                  <a:pt x="8626001" y="3567084"/>
                  <a:pt x="8628889" y="3536807"/>
                  <a:pt x="8592433" y="3526333"/>
                </a:cubicBezTo>
                <a:cubicBezTo>
                  <a:pt x="8577274" y="3522007"/>
                  <a:pt x="8581606" y="3497194"/>
                  <a:pt x="8590269" y="3484900"/>
                </a:cubicBezTo>
                <a:cubicBezTo>
                  <a:pt x="8605789" y="3463046"/>
                  <a:pt x="8618601" y="3433907"/>
                  <a:pt x="8645312" y="3431858"/>
                </a:cubicBezTo>
                <a:cubicBezTo>
                  <a:pt x="8661554" y="3430493"/>
                  <a:pt x="8674007" y="3421385"/>
                  <a:pt x="8686820" y="3410914"/>
                </a:cubicBezTo>
                <a:cubicBezTo>
                  <a:pt x="8696024" y="3403399"/>
                  <a:pt x="8707033" y="3397026"/>
                  <a:pt x="8705950" y="3380864"/>
                </a:cubicBezTo>
                <a:cubicBezTo>
                  <a:pt x="8704867" y="3365383"/>
                  <a:pt x="8694220" y="3359009"/>
                  <a:pt x="8683391" y="3355822"/>
                </a:cubicBezTo>
                <a:cubicBezTo>
                  <a:pt x="8647296" y="3345578"/>
                  <a:pt x="8613369" y="3330552"/>
                  <a:pt x="8583229" y="3296177"/>
                </a:cubicBezTo>
                <a:cubicBezTo>
                  <a:pt x="8603262" y="3277964"/>
                  <a:pt x="8622392" y="3264761"/>
                  <a:pt x="8637190" y="3246320"/>
                </a:cubicBezTo>
                <a:cubicBezTo>
                  <a:pt x="8672923" y="3201702"/>
                  <a:pt x="8370273" y="3061239"/>
                  <a:pt x="8355114" y="3011154"/>
                </a:cubicBezTo>
                <a:cubicBezTo>
                  <a:pt x="8350422" y="2995674"/>
                  <a:pt x="8334361" y="2979739"/>
                  <a:pt x="8321004" y="2975186"/>
                </a:cubicBezTo>
                <a:cubicBezTo>
                  <a:pt x="8258382" y="2953786"/>
                  <a:pt x="8204061" y="2905750"/>
                  <a:pt x="8139993" y="2887993"/>
                </a:cubicBezTo>
                <a:cubicBezTo>
                  <a:pt x="8079535" y="2871148"/>
                  <a:pt x="8019980" y="2848609"/>
                  <a:pt x="7953747" y="2826301"/>
                </a:cubicBezTo>
                <a:cubicBezTo>
                  <a:pt x="7994353" y="2770297"/>
                  <a:pt x="8066361" y="2776900"/>
                  <a:pt x="8083145" y="2696083"/>
                </a:cubicBezTo>
                <a:cubicBezTo>
                  <a:pt x="8017633" y="2675138"/>
                  <a:pt x="7948695" y="2699043"/>
                  <a:pt x="7885529" y="2665804"/>
                </a:cubicBezTo>
                <a:cubicBezTo>
                  <a:pt x="7880115" y="2662846"/>
                  <a:pt x="7872715" y="2665804"/>
                  <a:pt x="7866219" y="2666715"/>
                </a:cubicBezTo>
                <a:cubicBezTo>
                  <a:pt x="7736099" y="2684472"/>
                  <a:pt x="7606520" y="2668993"/>
                  <a:pt x="7478205" y="2646681"/>
                </a:cubicBezTo>
                <a:cubicBezTo>
                  <a:pt x="7293403" y="2614811"/>
                  <a:pt x="7107878" y="2594550"/>
                  <a:pt x="6921993" y="2580207"/>
                </a:cubicBezTo>
                <a:cubicBezTo>
                  <a:pt x="6768412" y="2568368"/>
                  <a:pt x="6614471" y="2563133"/>
                  <a:pt x="6461612" y="2540368"/>
                </a:cubicBezTo>
                <a:cubicBezTo>
                  <a:pt x="6298106" y="2516010"/>
                  <a:pt x="6134780" y="2488463"/>
                  <a:pt x="5971453" y="2462965"/>
                </a:cubicBezTo>
                <a:cubicBezTo>
                  <a:pt x="5964054" y="2461826"/>
                  <a:pt x="5955887" y="2458241"/>
                  <a:pt x="5947992" y="2457985"/>
                </a:cubicBezTo>
                <a:close/>
                <a:moveTo>
                  <a:pt x="0" y="0"/>
                </a:moveTo>
                <a:lnTo>
                  <a:pt x="8078332" y="0"/>
                </a:lnTo>
                <a:lnTo>
                  <a:pt x="8051806" y="19899"/>
                </a:lnTo>
                <a:cubicBezTo>
                  <a:pt x="8010559" y="45723"/>
                  <a:pt x="7966035" y="59669"/>
                  <a:pt x="7919411" y="69998"/>
                </a:cubicBezTo>
                <a:cubicBezTo>
                  <a:pt x="7900760" y="74283"/>
                  <a:pt x="7882423" y="82852"/>
                  <a:pt x="7880558" y="103665"/>
                </a:cubicBezTo>
                <a:cubicBezTo>
                  <a:pt x="7878694" y="125395"/>
                  <a:pt x="7897654" y="133963"/>
                  <a:pt x="7913505" y="144066"/>
                </a:cubicBezTo>
                <a:cubicBezTo>
                  <a:pt x="7935573" y="158143"/>
                  <a:pt x="7957019" y="170388"/>
                  <a:pt x="7984993" y="172224"/>
                </a:cubicBezTo>
                <a:cubicBezTo>
                  <a:pt x="8030996" y="174978"/>
                  <a:pt x="8053062" y="214154"/>
                  <a:pt x="8079793" y="243535"/>
                </a:cubicBezTo>
                <a:cubicBezTo>
                  <a:pt x="8094711" y="260064"/>
                  <a:pt x="8102173" y="293423"/>
                  <a:pt x="8076065" y="299239"/>
                </a:cubicBezTo>
                <a:cubicBezTo>
                  <a:pt x="8013279" y="313320"/>
                  <a:pt x="8018253" y="354025"/>
                  <a:pt x="8019804" y="400240"/>
                </a:cubicBezTo>
                <a:cubicBezTo>
                  <a:pt x="8021980" y="457476"/>
                  <a:pt x="8058970" y="483796"/>
                  <a:pt x="8104349" y="505833"/>
                </a:cubicBezTo>
                <a:cubicBezTo>
                  <a:pt x="8119890" y="513484"/>
                  <a:pt x="8141956" y="513178"/>
                  <a:pt x="8147864" y="537052"/>
                </a:cubicBezTo>
                <a:cubicBezTo>
                  <a:pt x="8122377" y="559700"/>
                  <a:pt x="8091295" y="541338"/>
                  <a:pt x="8063941" y="547764"/>
                </a:cubicBezTo>
                <a:cubicBezTo>
                  <a:pt x="8041252" y="552966"/>
                  <a:pt x="8003642" y="550213"/>
                  <a:pt x="8034725" y="591836"/>
                </a:cubicBezTo>
                <a:cubicBezTo>
                  <a:pt x="8043740" y="603773"/>
                  <a:pt x="8033171" y="612956"/>
                  <a:pt x="8021669" y="613874"/>
                </a:cubicBezTo>
                <a:cubicBezTo>
                  <a:pt x="7929668" y="623362"/>
                  <a:pt x="7971939" y="707531"/>
                  <a:pt x="7942410" y="751909"/>
                </a:cubicBezTo>
                <a:cubicBezTo>
                  <a:pt x="7934331" y="764151"/>
                  <a:pt x="7943034" y="785269"/>
                  <a:pt x="7955778" y="790472"/>
                </a:cubicBezTo>
                <a:cubicBezTo>
                  <a:pt x="8037212" y="824753"/>
                  <a:pt x="8048401" y="906472"/>
                  <a:pt x="8087876" y="976867"/>
                </a:cubicBezTo>
                <a:cubicBezTo>
                  <a:pt x="8044981" y="1004717"/>
                  <a:pt x="7993697" y="1010838"/>
                  <a:pt x="7947386" y="1028897"/>
                </a:cubicBezTo>
                <a:cubicBezTo>
                  <a:pt x="7899207" y="1047873"/>
                  <a:pt x="7899207" y="1061952"/>
                  <a:pt x="7938992" y="1117042"/>
                </a:cubicBezTo>
                <a:cubicBezTo>
                  <a:pt x="7835489" y="1128980"/>
                  <a:pt x="7835489" y="1128980"/>
                  <a:pt x="7867503" y="1215596"/>
                </a:cubicBezTo>
                <a:cubicBezTo>
                  <a:pt x="7780782" y="1223554"/>
                  <a:pt x="7723594" y="1264566"/>
                  <a:pt x="7710229" y="1354244"/>
                </a:cubicBezTo>
                <a:cubicBezTo>
                  <a:pt x="7703701" y="1397704"/>
                  <a:pt x="7664539" y="1418209"/>
                  <a:pt x="7621024" y="1447286"/>
                </a:cubicBezTo>
                <a:cubicBezTo>
                  <a:pt x="7675106" y="1475446"/>
                  <a:pt x="7711784" y="1534209"/>
                  <a:pt x="7774880" y="1472076"/>
                </a:cubicBezTo>
                <a:cubicBezTo>
                  <a:pt x="7797879" y="1449429"/>
                  <a:pt x="7795707" y="1478199"/>
                  <a:pt x="7798812" y="1486462"/>
                </a:cubicBezTo>
                <a:cubicBezTo>
                  <a:pt x="7806271" y="1506661"/>
                  <a:pt x="7790732" y="1520130"/>
                  <a:pt x="7780474" y="1535432"/>
                </a:cubicBezTo>
                <a:cubicBezTo>
                  <a:pt x="7770528" y="1550736"/>
                  <a:pt x="7758715" y="1566956"/>
                  <a:pt x="7755919" y="1584099"/>
                </a:cubicBezTo>
                <a:cubicBezTo>
                  <a:pt x="7754055" y="1596034"/>
                  <a:pt x="7763068" y="1613478"/>
                  <a:pt x="7773014" y="1622355"/>
                </a:cubicBezTo>
                <a:cubicBezTo>
                  <a:pt x="7825233" y="1669183"/>
                  <a:pt x="7794151" y="1774469"/>
                  <a:pt x="7892993" y="1787937"/>
                </a:cubicBezTo>
                <a:cubicBezTo>
                  <a:pt x="7937439" y="1794056"/>
                  <a:pt x="7958885" y="1832621"/>
                  <a:pt x="7991521" y="1853739"/>
                </a:cubicBezTo>
                <a:cubicBezTo>
                  <a:pt x="8104970" y="1927500"/>
                  <a:pt x="8180811" y="2022380"/>
                  <a:pt x="8215932" y="2152764"/>
                </a:cubicBezTo>
                <a:cubicBezTo>
                  <a:pt x="8225567" y="2188879"/>
                  <a:pt x="8262556" y="2217957"/>
                  <a:pt x="8286489" y="2249786"/>
                </a:cubicBezTo>
                <a:cubicBezTo>
                  <a:pt x="8274987" y="2273047"/>
                  <a:pt x="8212203" y="2222852"/>
                  <a:pt x="8234270" y="2284064"/>
                </a:cubicBezTo>
                <a:cubicBezTo>
                  <a:pt x="8251054" y="2329975"/>
                  <a:pt x="8293949" y="2358439"/>
                  <a:pt x="8334357" y="2385679"/>
                </a:cubicBezTo>
                <a:cubicBezTo>
                  <a:pt x="8380357" y="2416591"/>
                  <a:pt x="8431331" y="2441382"/>
                  <a:pt x="8452157" y="2498616"/>
                </a:cubicBezTo>
                <a:cubicBezTo>
                  <a:pt x="8456509" y="2510859"/>
                  <a:pt x="8470494" y="2523714"/>
                  <a:pt x="8482927" y="2528612"/>
                </a:cubicBezTo>
                <a:cubicBezTo>
                  <a:pt x="9131298" y="3535869"/>
                  <a:pt x="10727356" y="3542602"/>
                  <a:pt x="10911361" y="3535561"/>
                </a:cubicBezTo>
                <a:cubicBezTo>
                  <a:pt x="11134219" y="3526686"/>
                  <a:pt x="11344956" y="3464554"/>
                  <a:pt x="11551649" y="3387120"/>
                </a:cubicBezTo>
                <a:cubicBezTo>
                  <a:pt x="11638991" y="3354371"/>
                  <a:pt x="11720114" y="3307851"/>
                  <a:pt x="11804971" y="3271735"/>
                </a:cubicBezTo>
                <a:cubicBezTo>
                  <a:pt x="11922148" y="3221845"/>
                  <a:pt x="12012596" y="3126660"/>
                  <a:pt x="12129465" y="3086565"/>
                </a:cubicBezTo>
                <a:lnTo>
                  <a:pt x="12192000" y="3060706"/>
                </a:lnTo>
                <a:lnTo>
                  <a:pt x="12192000" y="3766004"/>
                </a:lnTo>
                <a:lnTo>
                  <a:pt x="12069511" y="3730912"/>
                </a:lnTo>
                <a:cubicBezTo>
                  <a:pt x="11963133" y="3704591"/>
                  <a:pt x="11854734" y="3686839"/>
                  <a:pt x="11743305" y="3682401"/>
                </a:cubicBezTo>
                <a:cubicBezTo>
                  <a:pt x="11731805" y="3681961"/>
                  <a:pt x="11714789" y="3681575"/>
                  <a:pt x="11692833" y="3681484"/>
                </a:cubicBezTo>
                <a:cubicBezTo>
                  <a:pt x="11363495" y="3680110"/>
                  <a:pt x="9922719" y="3745047"/>
                  <a:pt x="9314871" y="4689350"/>
                </a:cubicBezTo>
                <a:cubicBezTo>
                  <a:pt x="9302438" y="4694248"/>
                  <a:pt x="9288453" y="4707103"/>
                  <a:pt x="9284101" y="4719346"/>
                </a:cubicBezTo>
                <a:cubicBezTo>
                  <a:pt x="9263275" y="4776580"/>
                  <a:pt x="9212301" y="4801371"/>
                  <a:pt x="9166300" y="4832283"/>
                </a:cubicBezTo>
                <a:cubicBezTo>
                  <a:pt x="9125893" y="4859523"/>
                  <a:pt x="9082998" y="4887987"/>
                  <a:pt x="9066214" y="4933898"/>
                </a:cubicBezTo>
                <a:cubicBezTo>
                  <a:pt x="9044146" y="4995110"/>
                  <a:pt x="9106931" y="4944915"/>
                  <a:pt x="9118433" y="4968176"/>
                </a:cubicBezTo>
                <a:cubicBezTo>
                  <a:pt x="9094500" y="5000005"/>
                  <a:pt x="9057511" y="5029083"/>
                  <a:pt x="9047876" y="5065198"/>
                </a:cubicBezTo>
                <a:cubicBezTo>
                  <a:pt x="9012755" y="5195582"/>
                  <a:pt x="8936914" y="5290462"/>
                  <a:pt x="8823465" y="5364223"/>
                </a:cubicBezTo>
                <a:cubicBezTo>
                  <a:pt x="8790828" y="5385341"/>
                  <a:pt x="8769383" y="5423906"/>
                  <a:pt x="8724937" y="5430025"/>
                </a:cubicBezTo>
                <a:cubicBezTo>
                  <a:pt x="8626095" y="5443493"/>
                  <a:pt x="8657177" y="5548779"/>
                  <a:pt x="8604958" y="5595607"/>
                </a:cubicBezTo>
                <a:cubicBezTo>
                  <a:pt x="8595012" y="5604484"/>
                  <a:pt x="8585999" y="5621928"/>
                  <a:pt x="8587863" y="5633863"/>
                </a:cubicBezTo>
                <a:cubicBezTo>
                  <a:pt x="8590659" y="5651006"/>
                  <a:pt x="8602472" y="5667226"/>
                  <a:pt x="8612418" y="5682530"/>
                </a:cubicBezTo>
                <a:cubicBezTo>
                  <a:pt x="8622675" y="5697832"/>
                  <a:pt x="8638215" y="5711301"/>
                  <a:pt x="8630756" y="5731500"/>
                </a:cubicBezTo>
                <a:cubicBezTo>
                  <a:pt x="8627651" y="5739763"/>
                  <a:pt x="8629823" y="5768533"/>
                  <a:pt x="8606823" y="5745886"/>
                </a:cubicBezTo>
                <a:cubicBezTo>
                  <a:pt x="8543727" y="5683753"/>
                  <a:pt x="8507049" y="5742516"/>
                  <a:pt x="8452968" y="5770676"/>
                </a:cubicBezTo>
                <a:cubicBezTo>
                  <a:pt x="8496482" y="5799753"/>
                  <a:pt x="8535645" y="5820258"/>
                  <a:pt x="8542173" y="5863718"/>
                </a:cubicBezTo>
                <a:cubicBezTo>
                  <a:pt x="8555538" y="5953396"/>
                  <a:pt x="8612726" y="5994408"/>
                  <a:pt x="8699447" y="6002366"/>
                </a:cubicBezTo>
                <a:cubicBezTo>
                  <a:pt x="8667433" y="6088982"/>
                  <a:pt x="8667433" y="6088982"/>
                  <a:pt x="8770936" y="6100920"/>
                </a:cubicBezTo>
                <a:cubicBezTo>
                  <a:pt x="8731151" y="6156010"/>
                  <a:pt x="8731151" y="6170089"/>
                  <a:pt x="8779329" y="6189065"/>
                </a:cubicBezTo>
                <a:cubicBezTo>
                  <a:pt x="8825641" y="6207124"/>
                  <a:pt x="8876925" y="6213245"/>
                  <a:pt x="8919820" y="6241095"/>
                </a:cubicBezTo>
                <a:cubicBezTo>
                  <a:pt x="8880345" y="6311490"/>
                  <a:pt x="8869155" y="6393209"/>
                  <a:pt x="8787721" y="6427490"/>
                </a:cubicBezTo>
                <a:cubicBezTo>
                  <a:pt x="8774978" y="6432693"/>
                  <a:pt x="8766275" y="6453811"/>
                  <a:pt x="8774354" y="6466053"/>
                </a:cubicBezTo>
                <a:cubicBezTo>
                  <a:pt x="8803883" y="6510431"/>
                  <a:pt x="8761612" y="6594600"/>
                  <a:pt x="8853613" y="6604088"/>
                </a:cubicBezTo>
                <a:cubicBezTo>
                  <a:pt x="8865115" y="6605005"/>
                  <a:pt x="8875684" y="6614189"/>
                  <a:pt x="8866669" y="6626125"/>
                </a:cubicBezTo>
                <a:cubicBezTo>
                  <a:pt x="8835586" y="6667749"/>
                  <a:pt x="8873196" y="6664996"/>
                  <a:pt x="8895884" y="6670198"/>
                </a:cubicBezTo>
                <a:cubicBezTo>
                  <a:pt x="8923238" y="6676624"/>
                  <a:pt x="8954320" y="6658261"/>
                  <a:pt x="8979808" y="6680910"/>
                </a:cubicBezTo>
                <a:cubicBezTo>
                  <a:pt x="8973900" y="6704783"/>
                  <a:pt x="8951834" y="6704478"/>
                  <a:pt x="8936293" y="6712128"/>
                </a:cubicBezTo>
                <a:cubicBezTo>
                  <a:pt x="8890913" y="6734166"/>
                  <a:pt x="8853924" y="6760486"/>
                  <a:pt x="8851748" y="6817721"/>
                </a:cubicBezTo>
                <a:lnTo>
                  <a:pt x="8854326" y="6858000"/>
                </a:lnTo>
                <a:lnTo>
                  <a:pt x="0" y="6858000"/>
                </a:lnTo>
                <a:close/>
              </a:path>
            </a:pathLst>
          </a:custGeom>
          <a:solidFill>
            <a:schemeClr val="bg2">
              <a:alpha val="50000"/>
            </a:schemeClr>
          </a:solidFill>
          <a:ln w="32707" cap="flat">
            <a:noFill/>
            <a:prstDash val="solid"/>
            <a:miter/>
          </a:ln>
        </p:spPr>
        <p:txBody>
          <a:bodyPr rtlCol="0" anchor="ctr"/>
          <a:lstStyle/>
          <a:p>
            <a:pPr defTabSz="457200"/>
            <a:endParaRPr lang="en-US">
              <a:solidFill>
                <a:schemeClr val="tx1"/>
              </a:solidFill>
            </a:endParaRPr>
          </a:p>
        </p:txBody>
      </p:sp>
      <p:sp>
        <p:nvSpPr>
          <p:cNvPr id="2" name="TextBox 1">
            <a:extLst>
              <a:ext uri="{FF2B5EF4-FFF2-40B4-BE49-F238E27FC236}">
                <a16:creationId xmlns:a16="http://schemas.microsoft.com/office/drawing/2014/main" id="{CC7C384C-31A4-4F61-879D-BFC6A9761BE0}"/>
              </a:ext>
            </a:extLst>
          </p:cNvPr>
          <p:cNvSpPr txBox="1"/>
          <p:nvPr/>
        </p:nvSpPr>
        <p:spPr>
          <a:xfrm>
            <a:off x="971368" y="371719"/>
            <a:ext cx="6125964" cy="1906863"/>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400">
                <a:latin typeface="+mj-lt"/>
                <a:ea typeface="+mj-ea"/>
                <a:cs typeface="+mj-cs"/>
              </a:rPr>
              <a:t>A day in the life of a DMHL</a:t>
            </a:r>
          </a:p>
        </p:txBody>
      </p:sp>
      <p:sp>
        <p:nvSpPr>
          <p:cNvPr id="4" name="TextBox 3">
            <a:extLst>
              <a:ext uri="{FF2B5EF4-FFF2-40B4-BE49-F238E27FC236}">
                <a16:creationId xmlns:a16="http://schemas.microsoft.com/office/drawing/2014/main" id="{467484C5-895F-450F-9046-7151AC251FFC}"/>
              </a:ext>
            </a:extLst>
          </p:cNvPr>
          <p:cNvSpPr txBox="1"/>
          <p:nvPr/>
        </p:nvSpPr>
        <p:spPr>
          <a:xfrm>
            <a:off x="971368" y="2711395"/>
            <a:ext cx="4114801" cy="3508430"/>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2000"/>
              <a:t>The comments on the post-it notes are what the MH Leads shared with us during the session.  </a:t>
            </a:r>
          </a:p>
          <a:p>
            <a:pPr indent="-228600" defTabSz="914400">
              <a:lnSpc>
                <a:spcPct val="90000"/>
              </a:lnSpc>
              <a:spcAft>
                <a:spcPts val="600"/>
              </a:spcAft>
              <a:buFont typeface="Arial" panose="020B0604020202020204" pitchFamily="34" charset="0"/>
              <a:buChar char="•"/>
            </a:pPr>
            <a:endParaRPr lang="en-US" sz="2000"/>
          </a:p>
          <a:p>
            <a:pPr indent="-228600" defTabSz="914400">
              <a:lnSpc>
                <a:spcPct val="90000"/>
              </a:lnSpc>
              <a:spcAft>
                <a:spcPts val="600"/>
              </a:spcAft>
              <a:buFont typeface="Arial" panose="020B0604020202020204" pitchFamily="34" charset="0"/>
              <a:buChar char="•"/>
            </a:pPr>
            <a:r>
              <a:rPr lang="en-US" sz="2000"/>
              <a:t>We are happy to build upon these in the future. </a:t>
            </a:r>
          </a:p>
          <a:p>
            <a:pPr indent="-228600" defTabSz="914400">
              <a:lnSpc>
                <a:spcPct val="90000"/>
              </a:lnSpc>
              <a:spcAft>
                <a:spcPts val="600"/>
              </a:spcAft>
              <a:buFont typeface="Arial" panose="020B0604020202020204" pitchFamily="34" charset="0"/>
              <a:buChar char="•"/>
            </a:pPr>
            <a:endParaRPr lang="en-US" sz="2000"/>
          </a:p>
          <a:p>
            <a:pPr indent="-228600" defTabSz="914400">
              <a:lnSpc>
                <a:spcPct val="90000"/>
              </a:lnSpc>
              <a:spcAft>
                <a:spcPts val="600"/>
              </a:spcAft>
              <a:buFont typeface="Arial" panose="020B0604020202020204" pitchFamily="34" charset="0"/>
              <a:buChar char="•"/>
            </a:pPr>
            <a:r>
              <a:rPr lang="en-US" sz="2000"/>
              <a:t>Thank you everyone </a:t>
            </a:r>
            <a:r>
              <a:rPr lang="en-US" sz="2000">
                <a:sym typeface="Wingdings" panose="05000000000000000000" pitchFamily="2" charset="2"/>
              </a:rPr>
              <a:t></a:t>
            </a:r>
            <a:endParaRPr lang="en-US" sz="2000"/>
          </a:p>
        </p:txBody>
      </p:sp>
      <p:pic>
        <p:nvPicPr>
          <p:cNvPr id="10" name="Picture 9">
            <a:extLst>
              <a:ext uri="{FF2B5EF4-FFF2-40B4-BE49-F238E27FC236}">
                <a16:creationId xmlns:a16="http://schemas.microsoft.com/office/drawing/2014/main" id="{2A107C41-A4F2-4DCE-9CBE-428DF170EC67}"/>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414" r="2" b="3645"/>
          <a:stretch/>
        </p:blipFill>
        <p:spPr>
          <a:xfrm>
            <a:off x="9263436" y="4142942"/>
            <a:ext cx="2868451" cy="2419247"/>
          </a:xfrm>
          <a:prstGeom prst="rect">
            <a:avLst/>
          </a:prstGeom>
        </p:spPr>
      </p:pic>
      <p:pic>
        <p:nvPicPr>
          <p:cNvPr id="7" name="Picture 6" descr="A picture containing text, stationary&#10;&#10;Description automatically generated">
            <a:extLst>
              <a:ext uri="{FF2B5EF4-FFF2-40B4-BE49-F238E27FC236}">
                <a16:creationId xmlns:a16="http://schemas.microsoft.com/office/drawing/2014/main" id="{64C7F4DE-7800-400E-9466-4128B16AFB9A}"/>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r="1" b="7717"/>
          <a:stretch/>
        </p:blipFill>
        <p:spPr>
          <a:xfrm>
            <a:off x="6184207" y="2732417"/>
            <a:ext cx="1966145" cy="2419247"/>
          </a:xfrm>
          <a:prstGeom prst="rect">
            <a:avLst/>
          </a:prstGeom>
          <a:ln>
            <a:noFill/>
          </a:ln>
          <a:effectLst>
            <a:softEdge rad="112500"/>
          </a:effectLst>
        </p:spPr>
      </p:pic>
      <p:pic>
        <p:nvPicPr>
          <p:cNvPr id="3" name="Picture 2">
            <a:extLst>
              <a:ext uri="{FF2B5EF4-FFF2-40B4-BE49-F238E27FC236}">
                <a16:creationId xmlns:a16="http://schemas.microsoft.com/office/drawing/2014/main" id="{1E970150-B039-42A7-9DAA-173371CCB18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057177" y="16328"/>
            <a:ext cx="4250245" cy="3508429"/>
          </a:xfrm>
          <a:prstGeom prst="hexagon">
            <a:avLst/>
          </a:prstGeom>
          <a:ln>
            <a:noFill/>
          </a:ln>
          <a:effectLst>
            <a:softEdge rad="112500"/>
          </a:effectLst>
        </p:spPr>
      </p:pic>
    </p:spTree>
    <p:extLst>
      <p:ext uri="{BB962C8B-B14F-4D97-AF65-F5344CB8AC3E}">
        <p14:creationId xmlns:p14="http://schemas.microsoft.com/office/powerpoint/2010/main" val="29128158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8aa305e-89f2-4a43-a161-4e249fc7f434">
      <UserInfo>
        <DisplayName>Claire Darwin</DisplayName>
        <AccountId>10</AccountId>
        <AccountType/>
      </UserInfo>
    </SharedWithUsers>
    <_activity xmlns="7f7a74de-d710-4105-9a0e-c50aade74d5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641455E7310D4F8F7F8A40E943B3BC" ma:contentTypeVersion="14" ma:contentTypeDescription="Create a new document." ma:contentTypeScope="" ma:versionID="e5f7628b7de86ca1c964a01a4ca5ab18">
  <xsd:schema xmlns:xsd="http://www.w3.org/2001/XMLSchema" xmlns:xs="http://www.w3.org/2001/XMLSchema" xmlns:p="http://schemas.microsoft.com/office/2006/metadata/properties" xmlns:ns3="7f7a74de-d710-4105-9a0e-c50aade74d5e" xmlns:ns4="b8aa305e-89f2-4a43-a161-4e249fc7f434" targetNamespace="http://schemas.microsoft.com/office/2006/metadata/properties" ma:root="true" ma:fieldsID="945fa1e31262af15ebc336d0f2a5db4d" ns3:_="" ns4:_="">
    <xsd:import namespace="7f7a74de-d710-4105-9a0e-c50aade74d5e"/>
    <xsd:import namespace="b8aa305e-89f2-4a43-a161-4e249fc7f43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7a74de-d710-4105-9a0e-c50aade74d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aa305e-89f2-4a43-a161-4e249fc7f43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1917AE-940A-43B3-9531-B0609F4958F9}">
  <ds:schemaRefs>
    <ds:schemaRef ds:uri="http://schemas.microsoft.com/office/2006/metadata/properties"/>
    <ds:schemaRef ds:uri="http://schemas.microsoft.com/office/infopath/2007/PartnerControls"/>
    <ds:schemaRef ds:uri="b8aa305e-89f2-4a43-a161-4e249fc7f434"/>
    <ds:schemaRef ds:uri="7f7a74de-d710-4105-9a0e-c50aade74d5e"/>
  </ds:schemaRefs>
</ds:datastoreItem>
</file>

<file path=customXml/itemProps2.xml><?xml version="1.0" encoding="utf-8"?>
<ds:datastoreItem xmlns:ds="http://schemas.openxmlformats.org/officeDocument/2006/customXml" ds:itemID="{E9B191D8-CA6E-4931-BFB9-54028085CDE0}">
  <ds:schemaRefs>
    <ds:schemaRef ds:uri="http://schemas.microsoft.com/sharepoint/v3/contenttype/forms"/>
  </ds:schemaRefs>
</ds:datastoreItem>
</file>

<file path=customXml/itemProps3.xml><?xml version="1.0" encoding="utf-8"?>
<ds:datastoreItem xmlns:ds="http://schemas.openxmlformats.org/officeDocument/2006/customXml" ds:itemID="{C88E6EA4-5543-4F38-91CC-741E13D4FE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7a74de-d710-4105-9a0e-c50aade74d5e"/>
    <ds:schemaRef ds:uri="b8aa305e-89f2-4a43-a161-4e249fc7f4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TotalTime>
  <Words>930</Words>
  <Application>Microsoft Office PowerPoint</Application>
  <PresentationFormat>Widescreen</PresentationFormat>
  <Paragraphs>92</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Breton</dc:creator>
  <cp:lastModifiedBy>Kay Breton</cp:lastModifiedBy>
  <cp:revision>1</cp:revision>
  <dcterms:created xsi:type="dcterms:W3CDTF">2023-04-17T10:51:01Z</dcterms:created>
  <dcterms:modified xsi:type="dcterms:W3CDTF">2023-04-17T10:58:34Z</dcterms:modified>
</cp:coreProperties>
</file>