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Lilita One" charset="1" panose="02000000000000000000"/>
      <p:regular r:id="rId10"/>
    </p:embeddedFont>
    <p:embeddedFont>
      <p:font typeface="Rugrats Sans" charset="1" panose="00000000000000000000"/>
      <p:regular r:id="rId11"/>
    </p:embeddedFont>
    <p:embeddedFont>
      <p:font typeface="Varela Round" charset="1" panose="0000050000000000000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8" Type="http://schemas.openxmlformats.org/officeDocument/2006/relationships/font" Target="fonts/font8.fntdata"/><Relationship Id="rId21" Type="http://schemas.openxmlformats.org/officeDocument/2006/relationships/slide" Target="slides/slide9.xml"/><Relationship Id="rId3" Type="http://schemas.openxmlformats.org/officeDocument/2006/relationships/viewProps" Target="viewProps.xml"/><Relationship Id="rId12" Type="http://schemas.openxmlformats.org/officeDocument/2006/relationships/font" Target="fonts/font12.fntdata"/><Relationship Id="rId17" Type="http://schemas.openxmlformats.org/officeDocument/2006/relationships/slide" Target="slides/slide5.xml"/><Relationship Id="rId7" Type="http://schemas.openxmlformats.org/officeDocument/2006/relationships/font" Target="fonts/font7.fntdata"/><Relationship Id="rId25" Type="http://schemas.openxmlformats.org/officeDocument/2006/relationships/customXml" Target="../customXml/item3.xml"/><Relationship Id="rId16" Type="http://schemas.openxmlformats.org/officeDocument/2006/relationships/slide" Target="slides/slide4.xml"/><Relationship Id="rId2" Type="http://schemas.openxmlformats.org/officeDocument/2006/relationships/presProps" Target="presProps.xml"/><Relationship Id="rId20" Type="http://schemas.openxmlformats.org/officeDocument/2006/relationships/slide" Target="slides/slide8.xml"/><Relationship Id="rId1" Type="http://schemas.openxmlformats.org/officeDocument/2006/relationships/slideMaster" Target="slideMasters/slideMaster1.xml"/><Relationship Id="rId11" Type="http://schemas.openxmlformats.org/officeDocument/2006/relationships/font" Target="fonts/font11.fntdata"/><Relationship Id="rId6" Type="http://schemas.openxmlformats.org/officeDocument/2006/relationships/font" Target="fonts/font6.fntdata"/><Relationship Id="rId24" Type="http://schemas.openxmlformats.org/officeDocument/2006/relationships/customXml" Target="../customXml/item2.xml"/><Relationship Id="rId15" Type="http://schemas.openxmlformats.org/officeDocument/2006/relationships/slide" Target="slides/slide3.xml"/><Relationship Id="rId5" Type="http://schemas.openxmlformats.org/officeDocument/2006/relationships/tableStyles" Target="tableStyles.xml"/><Relationship Id="rId23" Type="http://schemas.openxmlformats.org/officeDocument/2006/relationships/customXml" Target="../customXml/item1.xml"/><Relationship Id="rId10" Type="http://schemas.openxmlformats.org/officeDocument/2006/relationships/font" Target="fonts/font10.fntdata"/><Relationship Id="rId19" Type="http://schemas.openxmlformats.org/officeDocument/2006/relationships/slide" Target="slides/slide7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4" Type="http://schemas.openxmlformats.org/officeDocument/2006/relationships/theme" Target="theme/theme1.xml"/><Relationship Id="rId9" Type="http://schemas.openxmlformats.org/officeDocument/2006/relationships/font" Target="fonts/font9.fntdata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jpe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9.png" Type="http://schemas.openxmlformats.org/officeDocument/2006/relationships/image"/><Relationship Id="rId3" Target="../media/image60.svg" Type="http://schemas.openxmlformats.org/officeDocument/2006/relationships/image"/><Relationship Id="rId4" Target="../media/image61.png" Type="http://schemas.openxmlformats.org/officeDocument/2006/relationships/image"/><Relationship Id="rId5" Target="../media/image62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Relationship Id="rId6" Target="../media/image15.png" Type="http://schemas.openxmlformats.org/officeDocument/2006/relationships/image"/><Relationship Id="rId7" Target="../media/image16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5.png" Type="http://schemas.openxmlformats.org/officeDocument/2006/relationships/image"/><Relationship Id="rId11" Target="../media/image26.svg" Type="http://schemas.openxmlformats.org/officeDocument/2006/relationships/image"/><Relationship Id="rId2" Target="../media/image17.png" Type="http://schemas.openxmlformats.org/officeDocument/2006/relationships/image"/><Relationship Id="rId3" Target="../media/image18.svg" Type="http://schemas.openxmlformats.org/officeDocument/2006/relationships/image"/><Relationship Id="rId4" Target="../media/image19.png" Type="http://schemas.openxmlformats.org/officeDocument/2006/relationships/image"/><Relationship Id="rId5" Target="../media/image20.svg" Type="http://schemas.openxmlformats.org/officeDocument/2006/relationships/image"/><Relationship Id="rId6" Target="../media/image21.png" Type="http://schemas.openxmlformats.org/officeDocument/2006/relationships/image"/><Relationship Id="rId7" Target="../media/image22.svg" Type="http://schemas.openxmlformats.org/officeDocument/2006/relationships/image"/><Relationship Id="rId8" Target="../media/image23.png" Type="http://schemas.openxmlformats.org/officeDocument/2006/relationships/image"/><Relationship Id="rId9" Target="../media/image24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5.png" Type="http://schemas.openxmlformats.org/officeDocument/2006/relationships/image"/><Relationship Id="rId11" Target="../media/image36.svg" Type="http://schemas.openxmlformats.org/officeDocument/2006/relationships/image"/><Relationship Id="rId2" Target="../media/image27.png" Type="http://schemas.openxmlformats.org/officeDocument/2006/relationships/image"/><Relationship Id="rId3" Target="../media/image28.svg" Type="http://schemas.openxmlformats.org/officeDocument/2006/relationships/image"/><Relationship Id="rId4" Target="../media/image29.png" Type="http://schemas.openxmlformats.org/officeDocument/2006/relationships/image"/><Relationship Id="rId5" Target="../media/image30.svg" Type="http://schemas.openxmlformats.org/officeDocument/2006/relationships/image"/><Relationship Id="rId6" Target="../media/image31.png" Type="http://schemas.openxmlformats.org/officeDocument/2006/relationships/image"/><Relationship Id="rId7" Target="../media/image32.svg" Type="http://schemas.openxmlformats.org/officeDocument/2006/relationships/image"/><Relationship Id="rId8" Target="../media/image33.png" Type="http://schemas.openxmlformats.org/officeDocument/2006/relationships/image"/><Relationship Id="rId9" Target="../media/image34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7.png" Type="http://schemas.openxmlformats.org/officeDocument/2006/relationships/image"/><Relationship Id="rId3" Target="../media/image38.svg" Type="http://schemas.openxmlformats.org/officeDocument/2006/relationships/image"/><Relationship Id="rId4" Target="../media/image39.png" Type="http://schemas.openxmlformats.org/officeDocument/2006/relationships/image"/><Relationship Id="rId5" Target="../media/image40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7.png" Type="http://schemas.openxmlformats.org/officeDocument/2006/relationships/image"/><Relationship Id="rId3" Target="../media/image28.svg" Type="http://schemas.openxmlformats.org/officeDocument/2006/relationships/image"/><Relationship Id="rId4" Target="../media/image41.png" Type="http://schemas.openxmlformats.org/officeDocument/2006/relationships/image"/><Relationship Id="rId5" Target="../media/image42.svg" Type="http://schemas.openxmlformats.org/officeDocument/2006/relationships/image"/><Relationship Id="rId6" Target="../media/image43.png" Type="http://schemas.openxmlformats.org/officeDocument/2006/relationships/image"/><Relationship Id="rId7" Target="../media/image44.svg" Type="http://schemas.openxmlformats.org/officeDocument/2006/relationships/image"/><Relationship Id="rId8" Target="../media/image45.png" Type="http://schemas.openxmlformats.org/officeDocument/2006/relationships/image"/><Relationship Id="rId9" Target="../media/image46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7.png" Type="http://schemas.openxmlformats.org/officeDocument/2006/relationships/image"/><Relationship Id="rId3" Target="../media/image48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9.png" Type="http://schemas.openxmlformats.org/officeDocument/2006/relationships/image"/><Relationship Id="rId3" Target="../media/image50.svg" Type="http://schemas.openxmlformats.org/officeDocument/2006/relationships/image"/><Relationship Id="rId4" Target="../media/image51.png" Type="http://schemas.openxmlformats.org/officeDocument/2006/relationships/image"/><Relationship Id="rId5" Target="../media/image52.png" Type="http://schemas.openxmlformats.org/officeDocument/2006/relationships/image"/><Relationship Id="rId6" Target="../media/image53.svg" Type="http://schemas.openxmlformats.org/officeDocument/2006/relationships/image"/><Relationship Id="rId7" Target="../media/image54.png" Type="http://schemas.openxmlformats.org/officeDocument/2006/relationships/image"/><Relationship Id="rId8" Target="../media/image55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6.png" Type="http://schemas.openxmlformats.org/officeDocument/2006/relationships/image"/><Relationship Id="rId3" Target="../media/image57.svg" Type="http://schemas.openxmlformats.org/officeDocument/2006/relationships/image"/><Relationship Id="rId4" Target="../media/image5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914115" y="1218411"/>
            <a:ext cx="12459769" cy="8332471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3965103" y="6654379"/>
            <a:ext cx="3885711" cy="2649348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017833" y="0"/>
            <a:ext cx="2342861" cy="2313043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 rot="0">
            <a:off x="4258125" y="2313043"/>
            <a:ext cx="9771749" cy="5052561"/>
            <a:chOff x="0" y="0"/>
            <a:chExt cx="13028999" cy="6736748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2077296" y="5841739"/>
              <a:ext cx="8874407" cy="89500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094"/>
                </a:lnSpc>
              </a:pP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95355" y="-247650"/>
              <a:ext cx="12838289" cy="282744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7779"/>
                </a:lnSpc>
              </a:pPr>
              <a:r>
                <a:rPr lang="en-US" sz="12699">
                  <a:solidFill>
                    <a:srgbClr val="000000"/>
                  </a:solidFill>
                  <a:latin typeface="Lilita One"/>
                </a:rPr>
                <a:t>WELCOME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2928929"/>
              <a:ext cx="13028999" cy="189550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727"/>
                </a:lnSpc>
              </a:pPr>
              <a:r>
                <a:rPr lang="en-US" sz="9751">
                  <a:solidFill>
                    <a:srgbClr val="000000"/>
                  </a:solidFill>
                  <a:latin typeface="Lilita One"/>
                </a:rPr>
                <a:t>TO</a:t>
              </a:r>
            </a:p>
          </p:txBody>
        </p:sp>
      </p:grpSp>
      <p:pic>
        <p:nvPicPr>
          <p:cNvPr name="Picture 9" id="9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0">
            <a:off x="15907959" y="9542549"/>
            <a:ext cx="2380041" cy="744451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9"/>
          <a:srcRect l="0" t="0" r="0" b="0"/>
          <a:stretch>
            <a:fillRect/>
          </a:stretch>
        </p:blipFill>
        <p:spPr>
          <a:xfrm flipH="false" flipV="false" rot="0">
            <a:off x="157288" y="125299"/>
            <a:ext cx="2457608" cy="2313043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77161" y="5921653"/>
            <a:ext cx="2236955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01783" y="1052200"/>
            <a:ext cx="14133312" cy="5214432"/>
            <a:chOff x="0" y="0"/>
            <a:chExt cx="2185695" cy="806404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2185695" cy="806404"/>
            </a:xfrm>
            <a:custGeom>
              <a:avLst/>
              <a:gdLst/>
              <a:ahLst/>
              <a:cxnLst/>
              <a:rect r="r" b="b" t="t" l="l"/>
              <a:pathLst>
                <a:path h="806404" w="2185695">
                  <a:moveTo>
                    <a:pt x="0" y="0"/>
                  </a:moveTo>
                  <a:lnTo>
                    <a:pt x="2185695" y="0"/>
                  </a:lnTo>
                  <a:lnTo>
                    <a:pt x="2185695" y="806404"/>
                  </a:lnTo>
                  <a:lnTo>
                    <a:pt x="0" y="806404"/>
                  </a:lnTo>
                  <a:close/>
                </a:path>
              </a:pathLst>
            </a:custGeom>
            <a:solidFill>
              <a:srgbClr val="C0D6E1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5335094" y="7337679"/>
            <a:ext cx="2691022" cy="2665394"/>
            <a:chOff x="0" y="0"/>
            <a:chExt cx="3588029" cy="3553858"/>
          </a:xfrm>
        </p:grpSpPr>
        <p:grpSp>
          <p:nvGrpSpPr>
            <p:cNvPr name="Group 5" id="5"/>
            <p:cNvGrpSpPr>
              <a:grpSpLocks noChangeAspect="true"/>
            </p:cNvGrpSpPr>
            <p:nvPr/>
          </p:nvGrpSpPr>
          <p:grpSpPr>
            <a:xfrm rot="-1228259">
              <a:off x="391701" y="403716"/>
              <a:ext cx="2804627" cy="2746426"/>
              <a:chOff x="-72390" y="7620"/>
              <a:chExt cx="6487160" cy="6352540"/>
            </a:xfrm>
          </p:grpSpPr>
          <p:sp>
            <p:nvSpPr>
              <p:cNvPr name="Freeform 6" id="6"/>
              <p:cNvSpPr/>
              <p:nvPr/>
            </p:nvSpPr>
            <p:spPr>
              <a:xfrm>
                <a:off x="-72390" y="7620"/>
                <a:ext cx="6487160" cy="6352540"/>
              </a:xfrm>
              <a:custGeom>
                <a:avLst/>
                <a:gdLst/>
                <a:ahLst/>
                <a:cxnLst/>
                <a:rect r="r" b="b" t="t" l="l"/>
                <a:pathLst>
                  <a:path h="6352540" w="6487160">
                    <a:moveTo>
                      <a:pt x="6322060" y="3176270"/>
                    </a:moveTo>
                    <a:cubicBezTo>
                      <a:pt x="6322060" y="2844800"/>
                      <a:pt x="6487160" y="2493010"/>
                      <a:pt x="6385560" y="2194560"/>
                    </a:cubicBezTo>
                    <a:cubicBezTo>
                      <a:pt x="6281420" y="1884680"/>
                      <a:pt x="5928360" y="1694180"/>
                      <a:pt x="5734050" y="1436370"/>
                    </a:cubicBezTo>
                    <a:cubicBezTo>
                      <a:pt x="5537200" y="1176020"/>
                      <a:pt x="5455920" y="796290"/>
                      <a:pt x="5185410" y="607060"/>
                    </a:cubicBezTo>
                    <a:cubicBezTo>
                      <a:pt x="4917440" y="420370"/>
                      <a:pt x="4517390" y="462280"/>
                      <a:pt x="4196080" y="360680"/>
                    </a:cubicBezTo>
                    <a:cubicBezTo>
                      <a:pt x="3884930" y="264160"/>
                      <a:pt x="3589020" y="0"/>
                      <a:pt x="3244850" y="0"/>
                    </a:cubicBezTo>
                    <a:cubicBezTo>
                      <a:pt x="2900680" y="0"/>
                      <a:pt x="2603500" y="262890"/>
                      <a:pt x="2293620" y="360680"/>
                    </a:cubicBezTo>
                    <a:cubicBezTo>
                      <a:pt x="1972310" y="461010"/>
                      <a:pt x="1570990" y="419100"/>
                      <a:pt x="1303020" y="607060"/>
                    </a:cubicBezTo>
                    <a:cubicBezTo>
                      <a:pt x="1032510" y="796290"/>
                      <a:pt x="951230" y="1176020"/>
                      <a:pt x="754380" y="1436370"/>
                    </a:cubicBezTo>
                    <a:cubicBezTo>
                      <a:pt x="558800" y="1694180"/>
                      <a:pt x="207010" y="1884680"/>
                      <a:pt x="101600" y="2194560"/>
                    </a:cubicBezTo>
                    <a:cubicBezTo>
                      <a:pt x="1270" y="2493010"/>
                      <a:pt x="165100" y="2844800"/>
                      <a:pt x="165100" y="3176270"/>
                    </a:cubicBezTo>
                    <a:cubicBezTo>
                      <a:pt x="165100" y="3507740"/>
                      <a:pt x="0" y="3859530"/>
                      <a:pt x="101600" y="4157980"/>
                    </a:cubicBezTo>
                    <a:cubicBezTo>
                      <a:pt x="205740" y="4467860"/>
                      <a:pt x="558800" y="4658360"/>
                      <a:pt x="753110" y="4916170"/>
                    </a:cubicBezTo>
                    <a:cubicBezTo>
                      <a:pt x="949960" y="5176520"/>
                      <a:pt x="1031240" y="5556250"/>
                      <a:pt x="1301750" y="5745480"/>
                    </a:cubicBezTo>
                    <a:cubicBezTo>
                      <a:pt x="1569720" y="5933440"/>
                      <a:pt x="1969770" y="5891530"/>
                      <a:pt x="2292350" y="5991860"/>
                    </a:cubicBezTo>
                    <a:cubicBezTo>
                      <a:pt x="2603500" y="6088380"/>
                      <a:pt x="2899410" y="6352540"/>
                      <a:pt x="3243580" y="6352540"/>
                    </a:cubicBezTo>
                    <a:cubicBezTo>
                      <a:pt x="3587750" y="6352540"/>
                      <a:pt x="3884930" y="6089650"/>
                      <a:pt x="4194810" y="5991860"/>
                    </a:cubicBezTo>
                    <a:cubicBezTo>
                      <a:pt x="4516120" y="5891530"/>
                      <a:pt x="4917440" y="5933440"/>
                      <a:pt x="5185410" y="5745480"/>
                    </a:cubicBezTo>
                    <a:cubicBezTo>
                      <a:pt x="5455920" y="5556250"/>
                      <a:pt x="5537200" y="5176520"/>
                      <a:pt x="5734050" y="4916170"/>
                    </a:cubicBezTo>
                    <a:cubicBezTo>
                      <a:pt x="5929630" y="4658360"/>
                      <a:pt x="6281420" y="4467860"/>
                      <a:pt x="6385560" y="4157980"/>
                    </a:cubicBezTo>
                    <a:cubicBezTo>
                      <a:pt x="6487160" y="3858260"/>
                      <a:pt x="6322060" y="3506470"/>
                      <a:pt x="6322060" y="3176270"/>
                    </a:cubicBezTo>
                    <a:close/>
                  </a:path>
                </a:pathLst>
              </a:custGeom>
              <a:solidFill>
                <a:srgbClr val="EDE6DD"/>
              </a:solidFill>
            </p:spPr>
          </p:sp>
        </p:grpSp>
        <p:pic>
          <p:nvPicPr>
            <p:cNvPr name="Picture 7" id="7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1086986">
              <a:off x="971669" y="942965"/>
              <a:ext cx="1644690" cy="1611796"/>
            </a:xfrm>
            <a:prstGeom prst="rect">
              <a:avLst/>
            </a:prstGeom>
          </p:spPr>
        </p:pic>
      </p:grpSp>
      <p:sp>
        <p:nvSpPr>
          <p:cNvPr name="TextBox 8" id="8"/>
          <p:cNvSpPr txBox="true"/>
          <p:nvPr/>
        </p:nvSpPr>
        <p:spPr>
          <a:xfrm rot="0">
            <a:off x="1908455" y="1529326"/>
            <a:ext cx="5280571" cy="10695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886"/>
              </a:lnSpc>
            </a:pPr>
            <a:r>
              <a:rPr lang="en-US" sz="8215">
                <a:solidFill>
                  <a:srgbClr val="000000"/>
                </a:solidFill>
                <a:latin typeface="Lilita One"/>
              </a:rPr>
              <a:t>Your Buddy</a:t>
            </a:r>
          </a:p>
        </p:txBody>
      </p:sp>
      <p:grpSp>
        <p:nvGrpSpPr>
          <p:cNvPr name="Group 9" id="9"/>
          <p:cNvGrpSpPr>
            <a:grpSpLocks noChangeAspect="true"/>
          </p:cNvGrpSpPr>
          <p:nvPr/>
        </p:nvGrpSpPr>
        <p:grpSpPr>
          <a:xfrm rot="0">
            <a:off x="8541380" y="1369438"/>
            <a:ext cx="7594350" cy="7418573"/>
            <a:chOff x="0" y="0"/>
            <a:chExt cx="4828540" cy="4716780"/>
          </a:xfrm>
        </p:grpSpPr>
        <p:sp>
          <p:nvSpPr>
            <p:cNvPr name="Freeform 10" id="10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r="r" b="b" t="t" l="l"/>
              <a:pathLst>
                <a:path h="4726940" w="483362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solidFill>
              <a:srgbClr val="5C67A4"/>
            </a:solidFill>
          </p:spPr>
        </p:sp>
      </p:grpSp>
      <p:pic>
        <p:nvPicPr>
          <p:cNvPr name="Picture 11" id="11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1601728">
            <a:off x="14534605" y="-32145"/>
            <a:ext cx="1600978" cy="239928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0D6E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39357" r="0" b="0"/>
          <a:stretch>
            <a:fillRect/>
          </a:stretch>
        </p:blipFill>
        <p:spPr>
          <a:xfrm flipH="true" flipV="false" rot="0">
            <a:off x="638701" y="471497"/>
            <a:ext cx="14932072" cy="9344006"/>
          </a:xfrm>
          <a:prstGeom prst="rect">
            <a:avLst/>
          </a:prstGeom>
        </p:spPr>
      </p:pic>
      <p:grpSp>
        <p:nvGrpSpPr>
          <p:cNvPr name="Group 3" id="3"/>
          <p:cNvGrpSpPr>
            <a:grpSpLocks noChangeAspect="true"/>
          </p:cNvGrpSpPr>
          <p:nvPr/>
        </p:nvGrpSpPr>
        <p:grpSpPr>
          <a:xfrm rot="347990">
            <a:off x="11240469" y="2101151"/>
            <a:ext cx="5835852" cy="7411619"/>
            <a:chOff x="0" y="0"/>
            <a:chExt cx="2553970" cy="3243580"/>
          </a:xfrm>
        </p:grpSpPr>
        <p:sp>
          <p:nvSpPr>
            <p:cNvPr name="Freeform 4" id="4"/>
            <p:cNvSpPr/>
            <p:nvPr/>
          </p:nvSpPr>
          <p:spPr>
            <a:xfrm>
              <a:off x="0" y="-2540"/>
              <a:ext cx="2552700" cy="3251200"/>
            </a:xfrm>
            <a:custGeom>
              <a:avLst/>
              <a:gdLst/>
              <a:ahLst/>
              <a:cxnLst/>
              <a:rect r="r" b="b" t="t" l="l"/>
              <a:pathLst>
                <a:path h="3251200" w="2552700">
                  <a:moveTo>
                    <a:pt x="2551430" y="1300480"/>
                  </a:moveTo>
                  <a:cubicBezTo>
                    <a:pt x="2551430" y="881380"/>
                    <a:pt x="2548890" y="462280"/>
                    <a:pt x="2540000" y="44450"/>
                  </a:cubicBezTo>
                  <a:cubicBezTo>
                    <a:pt x="2358390" y="45720"/>
                    <a:pt x="2175510" y="39370"/>
                    <a:pt x="1993900" y="31750"/>
                  </a:cubicBezTo>
                  <a:cubicBezTo>
                    <a:pt x="1799590" y="22860"/>
                    <a:pt x="1606550" y="12700"/>
                    <a:pt x="1412240" y="7620"/>
                  </a:cubicBezTo>
                  <a:cubicBezTo>
                    <a:pt x="1217930" y="0"/>
                    <a:pt x="1024890" y="2540"/>
                    <a:pt x="830580" y="7620"/>
                  </a:cubicBezTo>
                  <a:cubicBezTo>
                    <a:pt x="553720" y="15240"/>
                    <a:pt x="276860" y="11430"/>
                    <a:pt x="0" y="8890"/>
                  </a:cubicBezTo>
                  <a:cubicBezTo>
                    <a:pt x="0" y="209550"/>
                    <a:pt x="1270" y="410210"/>
                    <a:pt x="2540" y="610870"/>
                  </a:cubicBezTo>
                  <a:cubicBezTo>
                    <a:pt x="5080" y="1122680"/>
                    <a:pt x="10160" y="1635760"/>
                    <a:pt x="11430" y="2147570"/>
                  </a:cubicBezTo>
                  <a:cubicBezTo>
                    <a:pt x="12700" y="2499360"/>
                    <a:pt x="12700" y="2852420"/>
                    <a:pt x="12700" y="3204210"/>
                  </a:cubicBezTo>
                  <a:cubicBezTo>
                    <a:pt x="158750" y="3205480"/>
                    <a:pt x="304800" y="3208020"/>
                    <a:pt x="450850" y="3213100"/>
                  </a:cubicBezTo>
                  <a:cubicBezTo>
                    <a:pt x="518160" y="3215640"/>
                    <a:pt x="584200" y="3218180"/>
                    <a:pt x="651510" y="3220720"/>
                  </a:cubicBezTo>
                  <a:cubicBezTo>
                    <a:pt x="845820" y="3220720"/>
                    <a:pt x="1038860" y="3235960"/>
                    <a:pt x="1233170" y="3243580"/>
                  </a:cubicBezTo>
                  <a:cubicBezTo>
                    <a:pt x="1442720" y="3251200"/>
                    <a:pt x="1653540" y="3239770"/>
                    <a:pt x="1863090" y="3230880"/>
                  </a:cubicBezTo>
                  <a:cubicBezTo>
                    <a:pt x="2092960" y="3220720"/>
                    <a:pt x="2322830" y="3208020"/>
                    <a:pt x="2552700" y="3205480"/>
                  </a:cubicBezTo>
                  <a:cubicBezTo>
                    <a:pt x="2550160" y="3079750"/>
                    <a:pt x="2546350" y="2954020"/>
                    <a:pt x="2547620" y="2828290"/>
                  </a:cubicBezTo>
                  <a:cubicBezTo>
                    <a:pt x="2548890" y="2319020"/>
                    <a:pt x="2551430" y="1809750"/>
                    <a:pt x="2551430" y="130048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236496">
            <a:off x="13459254" y="436307"/>
            <a:ext cx="1398283" cy="209552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true" flipV="false" rot="-4387119">
            <a:off x="16321955" y="1417570"/>
            <a:ext cx="1286192" cy="638419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1273232" y="639777"/>
            <a:ext cx="10855615" cy="25685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623"/>
              </a:lnSpc>
            </a:pPr>
            <a:r>
              <a:rPr lang="en-US" sz="6623">
                <a:solidFill>
                  <a:srgbClr val="000000"/>
                </a:solidFill>
                <a:latin typeface="Varela Round"/>
              </a:rPr>
              <a:t>My name is</a:t>
            </a:r>
          </a:p>
          <a:p>
            <a:pPr>
              <a:lnSpc>
                <a:spcPts val="6623"/>
              </a:lnSpc>
            </a:pPr>
          </a:p>
          <a:p>
            <a:pPr>
              <a:lnSpc>
                <a:spcPts val="6623"/>
              </a:lnSpc>
            </a:pPr>
            <a:r>
              <a:rPr lang="en-US" sz="6623">
                <a:solidFill>
                  <a:srgbClr val="000000"/>
                </a:solidFill>
                <a:latin typeface="Varela Round"/>
              </a:rPr>
              <a:t>..........................................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273232" y="3735170"/>
            <a:ext cx="10716509" cy="25685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623"/>
              </a:lnSpc>
            </a:pPr>
            <a:r>
              <a:rPr lang="en-US" sz="6623">
                <a:solidFill>
                  <a:srgbClr val="000000"/>
                </a:solidFill>
                <a:latin typeface="Varela Round"/>
              </a:rPr>
              <a:t>I come from</a:t>
            </a:r>
          </a:p>
          <a:p>
            <a:pPr>
              <a:lnSpc>
                <a:spcPts val="6623"/>
              </a:lnSpc>
            </a:pPr>
          </a:p>
          <a:p>
            <a:pPr>
              <a:lnSpc>
                <a:spcPts val="6623"/>
              </a:lnSpc>
            </a:pPr>
            <a:r>
              <a:rPr lang="en-US" sz="6623">
                <a:solidFill>
                  <a:srgbClr val="000000"/>
                </a:solidFill>
                <a:latin typeface="Varela Round"/>
              </a:rPr>
              <a:t>..........................................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273232" y="6665929"/>
            <a:ext cx="10716509" cy="25684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620"/>
              </a:lnSpc>
            </a:pPr>
            <a:r>
              <a:rPr lang="en-US" sz="6620">
                <a:solidFill>
                  <a:srgbClr val="000000"/>
                </a:solidFill>
                <a:latin typeface="Varela Round"/>
              </a:rPr>
              <a:t>I speak</a:t>
            </a:r>
          </a:p>
          <a:p>
            <a:pPr>
              <a:lnSpc>
                <a:spcPts val="6620"/>
              </a:lnSpc>
            </a:pPr>
          </a:p>
          <a:p>
            <a:pPr>
              <a:lnSpc>
                <a:spcPts val="6620"/>
              </a:lnSpc>
            </a:pPr>
            <a:r>
              <a:rPr lang="en-US" sz="6620">
                <a:solidFill>
                  <a:srgbClr val="000000"/>
                </a:solidFill>
                <a:latin typeface="Varela Round"/>
              </a:rPr>
              <a:t>..........................................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5206753" y="639777"/>
            <a:ext cx="1671364" cy="8921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623"/>
              </a:lnSpc>
            </a:pPr>
            <a:r>
              <a:rPr lang="en-US" sz="6623">
                <a:solidFill>
                  <a:srgbClr val="000000"/>
                </a:solidFill>
                <a:latin typeface="Varela Round"/>
              </a:rPr>
              <a:t>Me!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0D6E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39357" r="0" b="0"/>
          <a:stretch>
            <a:fillRect/>
          </a:stretch>
        </p:blipFill>
        <p:spPr>
          <a:xfrm flipH="true" flipV="false" rot="0">
            <a:off x="2431614" y="5041464"/>
            <a:ext cx="7496792" cy="4691249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876394" y="5764889"/>
            <a:ext cx="2713385" cy="3301685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3983460" y="8400435"/>
            <a:ext cx="2220462" cy="1332277"/>
          </a:xfrm>
          <a:prstGeom prst="rect">
            <a:avLst/>
          </a:prstGeom>
        </p:spPr>
      </p:pic>
      <p:grpSp>
        <p:nvGrpSpPr>
          <p:cNvPr name="Group 5" id="5"/>
          <p:cNvGrpSpPr>
            <a:grpSpLocks noChangeAspect="true"/>
          </p:cNvGrpSpPr>
          <p:nvPr/>
        </p:nvGrpSpPr>
        <p:grpSpPr>
          <a:xfrm rot="-126153">
            <a:off x="320592" y="4999581"/>
            <a:ext cx="4609366" cy="4502678"/>
            <a:chOff x="0" y="0"/>
            <a:chExt cx="4828540" cy="4716780"/>
          </a:xfrm>
        </p:grpSpPr>
        <p:sp>
          <p:nvSpPr>
            <p:cNvPr name="Freeform 6" id="6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r="r" b="b" t="t" l="l"/>
              <a:pathLst>
                <a:path h="4726940" w="483362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7" id="7"/>
          <p:cNvSpPr txBox="true"/>
          <p:nvPr/>
        </p:nvSpPr>
        <p:spPr>
          <a:xfrm rot="0">
            <a:off x="1303464" y="2591627"/>
            <a:ext cx="6230120" cy="1209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000"/>
              </a:lnSpc>
            </a:pPr>
            <a:r>
              <a:rPr lang="en-US" sz="9000">
                <a:solidFill>
                  <a:srgbClr val="39484F"/>
                </a:solidFill>
                <a:latin typeface="Lilita One"/>
              </a:rPr>
              <a:t>About me</a:t>
            </a:r>
          </a:p>
        </p:txBody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2874081">
            <a:off x="11847559" y="6924077"/>
            <a:ext cx="3369446" cy="551364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679009">
            <a:off x="12861986" y="7053450"/>
            <a:ext cx="2045989" cy="209552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39357" r="0" b="0"/>
          <a:stretch>
            <a:fillRect/>
          </a:stretch>
        </p:blipFill>
        <p:spPr>
          <a:xfrm flipH="true" flipV="false" rot="0">
            <a:off x="10092986" y="350215"/>
            <a:ext cx="7496792" cy="4691249"/>
          </a:xfrm>
          <a:prstGeom prst="rect">
            <a:avLst/>
          </a:prstGeom>
        </p:spPr>
      </p:pic>
      <p:grpSp>
        <p:nvGrpSpPr>
          <p:cNvPr name="Group 11" id="11"/>
          <p:cNvGrpSpPr>
            <a:grpSpLocks noChangeAspect="true"/>
          </p:cNvGrpSpPr>
          <p:nvPr/>
        </p:nvGrpSpPr>
        <p:grpSpPr>
          <a:xfrm rot="-126153">
            <a:off x="7981964" y="308332"/>
            <a:ext cx="4609366" cy="4502678"/>
            <a:chOff x="0" y="0"/>
            <a:chExt cx="4828540" cy="4716780"/>
          </a:xfrm>
        </p:grpSpPr>
        <p:sp>
          <p:nvSpPr>
            <p:cNvPr name="Freeform 12" id="12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r="r" b="b" t="t" l="l"/>
              <a:pathLst>
                <a:path h="4726940" w="483362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39357" r="0" b="0"/>
          <a:stretch>
            <a:fillRect/>
          </a:stretch>
        </p:blipFill>
        <p:spPr>
          <a:xfrm flipH="true" flipV="false" rot="0">
            <a:off x="1231889" y="777458"/>
            <a:ext cx="14875399" cy="9308541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447594">
            <a:off x="65378" y="6831006"/>
            <a:ext cx="2729957" cy="3292711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068060">
            <a:off x="1606552" y="150990"/>
            <a:ext cx="640137" cy="1252938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469902" y="4972178"/>
            <a:ext cx="1783618" cy="4156738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true" flipV="false" rot="0">
            <a:off x="15163352" y="7050547"/>
            <a:ext cx="3124648" cy="3236453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3208544" y="1009650"/>
            <a:ext cx="10922089" cy="1314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240"/>
              </a:lnSpc>
            </a:pPr>
            <a:r>
              <a:rPr lang="en-US" sz="8533">
                <a:solidFill>
                  <a:srgbClr val="39484F"/>
                </a:solidFill>
                <a:latin typeface="Lilita One"/>
              </a:rPr>
              <a:t>About our school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0873" y="435169"/>
            <a:ext cx="12915491" cy="6997848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3192200" y="5358797"/>
            <a:ext cx="4916493" cy="4793860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3311594" y="614362"/>
            <a:ext cx="6594049" cy="828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63"/>
              </a:lnSpc>
            </a:pPr>
            <a:r>
              <a:rPr lang="en-US" sz="5469">
                <a:solidFill>
                  <a:srgbClr val="000000"/>
                </a:solidFill>
                <a:latin typeface="Lilita One"/>
              </a:rPr>
              <a:t>Your class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4188136" y="6203569"/>
            <a:ext cx="2924621" cy="4458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243"/>
              </a:lnSpc>
            </a:pPr>
            <a:r>
              <a:rPr lang="en-US" sz="3378">
                <a:solidFill>
                  <a:srgbClr val="000000"/>
                </a:solidFill>
                <a:latin typeface="Lilita One"/>
              </a:rPr>
              <a:t>YOU WILL NEED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3837207" y="7010886"/>
            <a:ext cx="3626479" cy="8156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544630" indent="-272315" lvl="1">
              <a:lnSpc>
                <a:spcPts val="3279"/>
              </a:lnSpc>
              <a:buFont typeface="Arial"/>
              <a:buChar char="•"/>
            </a:pPr>
            <a:r>
              <a:rPr lang="en-US" sz="2522">
                <a:solidFill>
                  <a:srgbClr val="000000"/>
                </a:solidFill>
                <a:latin typeface="Lilita One"/>
              </a:rPr>
              <a:t>Equipment (pens, bag, water, snacks etc)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39357" r="0" b="0"/>
          <a:stretch>
            <a:fillRect/>
          </a:stretch>
        </p:blipFill>
        <p:spPr>
          <a:xfrm flipH="true" flipV="false" rot="0">
            <a:off x="1743436" y="471497"/>
            <a:ext cx="14932072" cy="9344006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6097570">
            <a:off x="14416096" y="5337742"/>
            <a:ext cx="4135131" cy="4082502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185768">
            <a:off x="882324" y="734055"/>
            <a:ext cx="1313732" cy="2656444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 rot="0">
            <a:off x="2432763" y="2921439"/>
            <a:ext cx="13422474" cy="3394537"/>
            <a:chOff x="0" y="0"/>
            <a:chExt cx="7775248" cy="1966357"/>
          </a:xfrm>
        </p:grpSpPr>
        <p:sp>
          <p:nvSpPr>
            <p:cNvPr name="Freeform 6" id="6"/>
            <p:cNvSpPr/>
            <p:nvPr/>
          </p:nvSpPr>
          <p:spPr>
            <a:xfrm>
              <a:off x="-4213" y="0"/>
              <a:ext cx="7779461" cy="1966357"/>
            </a:xfrm>
            <a:custGeom>
              <a:avLst/>
              <a:gdLst/>
              <a:ahLst/>
              <a:cxnLst/>
              <a:rect r="r" b="b" t="t" l="l"/>
              <a:pathLst>
                <a:path h="1966357" w="7779461">
                  <a:moveTo>
                    <a:pt x="278431" y="16918"/>
                  </a:moveTo>
                  <a:cubicBezTo>
                    <a:pt x="278431" y="16918"/>
                    <a:pt x="604014" y="12258"/>
                    <a:pt x="1008604" y="12454"/>
                  </a:cubicBezTo>
                  <a:cubicBezTo>
                    <a:pt x="6157101" y="12671"/>
                    <a:pt x="7505393" y="0"/>
                    <a:pt x="7505393" y="0"/>
                  </a:cubicBezTo>
                  <a:cubicBezTo>
                    <a:pt x="7572856" y="0"/>
                    <a:pt x="7648794" y="0"/>
                    <a:pt x="7727566" y="85073"/>
                  </a:cubicBezTo>
                  <a:cubicBezTo>
                    <a:pt x="7770545" y="131488"/>
                    <a:pt x="7771613" y="240224"/>
                    <a:pt x="7772018" y="320281"/>
                  </a:cubicBezTo>
                  <a:cubicBezTo>
                    <a:pt x="7772018" y="320281"/>
                    <a:pt x="7770313" y="1004471"/>
                    <a:pt x="7770313" y="1203772"/>
                  </a:cubicBezTo>
                  <a:cubicBezTo>
                    <a:pt x="7770313" y="1417931"/>
                    <a:pt x="7779462" y="1717110"/>
                    <a:pt x="7779462" y="1717110"/>
                  </a:cubicBezTo>
                  <a:cubicBezTo>
                    <a:pt x="7779462" y="1845779"/>
                    <a:pt x="7775292" y="1966357"/>
                    <a:pt x="7522454" y="1958222"/>
                  </a:cubicBezTo>
                  <a:cubicBezTo>
                    <a:pt x="7522454" y="1958222"/>
                    <a:pt x="7145982" y="1937924"/>
                    <a:pt x="6341484" y="1945522"/>
                  </a:cubicBezTo>
                  <a:cubicBezTo>
                    <a:pt x="1994491" y="1953657"/>
                    <a:pt x="304023" y="1966357"/>
                    <a:pt x="304023" y="1966357"/>
                  </a:cubicBezTo>
                  <a:cubicBezTo>
                    <a:pt x="132548" y="1966357"/>
                    <a:pt x="4213" y="1865287"/>
                    <a:pt x="8532" y="1662740"/>
                  </a:cubicBezTo>
                  <a:cubicBezTo>
                    <a:pt x="8532" y="1662740"/>
                    <a:pt x="9630" y="1164199"/>
                    <a:pt x="4815" y="944842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5186CD"/>
            </a:solidFill>
          </p:spPr>
        </p:sp>
      </p:grp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2696649" y="3093448"/>
            <a:ext cx="3122798" cy="3050519"/>
            <a:chOff x="0" y="0"/>
            <a:chExt cx="4828540" cy="4716780"/>
          </a:xfrm>
        </p:grpSpPr>
        <p:sp>
          <p:nvSpPr>
            <p:cNvPr name="Freeform 8" id="8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r="r" b="b" t="t" l="l"/>
              <a:pathLst>
                <a:path h="4726940" w="483362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9" id="9"/>
          <p:cNvGrpSpPr>
            <a:grpSpLocks noChangeAspect="true"/>
          </p:cNvGrpSpPr>
          <p:nvPr/>
        </p:nvGrpSpPr>
        <p:grpSpPr>
          <a:xfrm rot="0">
            <a:off x="5953950" y="3093448"/>
            <a:ext cx="3122798" cy="3050519"/>
            <a:chOff x="0" y="0"/>
            <a:chExt cx="4828540" cy="4716780"/>
          </a:xfrm>
        </p:grpSpPr>
        <p:sp>
          <p:nvSpPr>
            <p:cNvPr name="Freeform 10" id="10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r="r" b="b" t="t" l="l"/>
              <a:pathLst>
                <a:path h="4726940" w="483362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1" id="11"/>
          <p:cNvGrpSpPr>
            <a:grpSpLocks noChangeAspect="true"/>
          </p:cNvGrpSpPr>
          <p:nvPr/>
        </p:nvGrpSpPr>
        <p:grpSpPr>
          <a:xfrm rot="0">
            <a:off x="12468553" y="3093448"/>
            <a:ext cx="3122798" cy="3050519"/>
            <a:chOff x="0" y="0"/>
            <a:chExt cx="4828540" cy="4716780"/>
          </a:xfrm>
        </p:grpSpPr>
        <p:sp>
          <p:nvSpPr>
            <p:cNvPr name="Freeform 12" id="12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r="r" b="b" t="t" l="l"/>
              <a:pathLst>
                <a:path h="4726940" w="483362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3" id="13"/>
          <p:cNvGrpSpPr>
            <a:grpSpLocks noChangeAspect="true"/>
          </p:cNvGrpSpPr>
          <p:nvPr/>
        </p:nvGrpSpPr>
        <p:grpSpPr>
          <a:xfrm rot="0">
            <a:off x="9211252" y="3093448"/>
            <a:ext cx="3122798" cy="3050519"/>
            <a:chOff x="0" y="0"/>
            <a:chExt cx="4828540" cy="4716780"/>
          </a:xfrm>
        </p:grpSpPr>
        <p:sp>
          <p:nvSpPr>
            <p:cNvPr name="Freeform 14" id="14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r="r" b="b" t="t" l="l"/>
              <a:pathLst>
                <a:path h="4726940" w="483362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name="Picture 15" id="15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12479" y="4618707"/>
            <a:ext cx="2246705" cy="5668293"/>
          </a:xfrm>
          <a:prstGeom prst="rect">
            <a:avLst/>
          </a:prstGeom>
        </p:spPr>
      </p:pic>
      <p:sp>
        <p:nvSpPr>
          <p:cNvPr name="TextBox 16" id="16"/>
          <p:cNvSpPr txBox="true"/>
          <p:nvPr/>
        </p:nvSpPr>
        <p:spPr>
          <a:xfrm rot="0">
            <a:off x="2124226" y="874645"/>
            <a:ext cx="14170492" cy="1381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800"/>
              </a:lnSpc>
            </a:pPr>
            <a:r>
              <a:rPr lang="en-US" sz="9000">
                <a:solidFill>
                  <a:srgbClr val="002157"/>
                </a:solidFill>
                <a:latin typeface="Lilita One"/>
              </a:rPr>
              <a:t>Your teachers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0D6E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39357" r="0" b="0"/>
          <a:stretch>
            <a:fillRect/>
          </a:stretch>
        </p:blipFill>
        <p:spPr>
          <a:xfrm flipH="true" flipV="false" rot="0">
            <a:off x="299989" y="726492"/>
            <a:ext cx="14932072" cy="9344006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8833235" y="1564547"/>
            <a:ext cx="7741103" cy="7599468"/>
            <a:chOff x="0" y="0"/>
            <a:chExt cx="1960938" cy="1925060"/>
          </a:xfrm>
        </p:grpSpPr>
        <p:sp>
          <p:nvSpPr>
            <p:cNvPr name="Freeform 4" id="4"/>
            <p:cNvSpPr/>
            <p:nvPr/>
          </p:nvSpPr>
          <p:spPr>
            <a:xfrm>
              <a:off x="-4213" y="0"/>
              <a:ext cx="1965151" cy="1925060"/>
            </a:xfrm>
            <a:custGeom>
              <a:avLst/>
              <a:gdLst/>
              <a:ahLst/>
              <a:cxnLst/>
              <a:rect r="r" b="b" t="t" l="l"/>
              <a:pathLst>
                <a:path h="1925060" w="1965151">
                  <a:moveTo>
                    <a:pt x="278431" y="16918"/>
                  </a:moveTo>
                  <a:cubicBezTo>
                    <a:pt x="278431" y="16918"/>
                    <a:pt x="604014" y="12258"/>
                    <a:pt x="905084" y="12454"/>
                  </a:cubicBezTo>
                  <a:cubicBezTo>
                    <a:pt x="1078197" y="12671"/>
                    <a:pt x="1691083" y="0"/>
                    <a:pt x="1691083" y="0"/>
                  </a:cubicBezTo>
                  <a:cubicBezTo>
                    <a:pt x="1758546" y="0"/>
                    <a:pt x="1834483" y="0"/>
                    <a:pt x="1913256" y="85073"/>
                  </a:cubicBezTo>
                  <a:cubicBezTo>
                    <a:pt x="1956234" y="131488"/>
                    <a:pt x="1957302" y="240224"/>
                    <a:pt x="1957708" y="320281"/>
                  </a:cubicBezTo>
                  <a:cubicBezTo>
                    <a:pt x="1957708" y="320281"/>
                    <a:pt x="1956003" y="970303"/>
                    <a:pt x="1956003" y="1162476"/>
                  </a:cubicBezTo>
                  <a:cubicBezTo>
                    <a:pt x="1956003" y="1376634"/>
                    <a:pt x="1965151" y="1675813"/>
                    <a:pt x="1965151" y="1675813"/>
                  </a:cubicBezTo>
                  <a:cubicBezTo>
                    <a:pt x="1965151" y="1804482"/>
                    <a:pt x="1960982" y="1925060"/>
                    <a:pt x="1708144" y="1916925"/>
                  </a:cubicBezTo>
                  <a:cubicBezTo>
                    <a:pt x="1708144" y="1916925"/>
                    <a:pt x="1331671" y="1896627"/>
                    <a:pt x="1084396" y="1904225"/>
                  </a:cubicBezTo>
                  <a:cubicBezTo>
                    <a:pt x="938234" y="1912360"/>
                    <a:pt x="304023" y="1925060"/>
                    <a:pt x="304023" y="1925060"/>
                  </a:cubicBezTo>
                  <a:cubicBezTo>
                    <a:pt x="132548" y="1925060"/>
                    <a:pt x="4213" y="1823991"/>
                    <a:pt x="8532" y="1621443"/>
                  </a:cubicBezTo>
                  <a:cubicBezTo>
                    <a:pt x="8532" y="1621443"/>
                    <a:pt x="9630" y="1122902"/>
                    <a:pt x="4815" y="939024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39484F"/>
            </a:solidFill>
          </p:spPr>
        </p:sp>
      </p:grp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9140590" y="1865607"/>
            <a:ext cx="3616596" cy="3532887"/>
            <a:chOff x="0" y="0"/>
            <a:chExt cx="4828540" cy="4716780"/>
          </a:xfrm>
        </p:grpSpPr>
        <p:sp>
          <p:nvSpPr>
            <p:cNvPr name="Freeform 6" id="6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r="r" b="b" t="t" l="l"/>
              <a:pathLst>
                <a:path h="4726940" w="483362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12957742" y="5469341"/>
            <a:ext cx="3616596" cy="3532887"/>
            <a:chOff x="0" y="0"/>
            <a:chExt cx="4828540" cy="4716780"/>
          </a:xfrm>
        </p:grpSpPr>
        <p:sp>
          <p:nvSpPr>
            <p:cNvPr name="Freeform 8" id="8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r="r" b="b" t="t" l="l"/>
              <a:pathLst>
                <a:path h="4726940" w="483362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9" id="9"/>
          <p:cNvGrpSpPr>
            <a:grpSpLocks noChangeAspect="true"/>
          </p:cNvGrpSpPr>
          <p:nvPr/>
        </p:nvGrpSpPr>
        <p:grpSpPr>
          <a:xfrm rot="0">
            <a:off x="9140590" y="5469341"/>
            <a:ext cx="3616596" cy="3532887"/>
            <a:chOff x="0" y="0"/>
            <a:chExt cx="4828540" cy="4716780"/>
          </a:xfrm>
        </p:grpSpPr>
        <p:sp>
          <p:nvSpPr>
            <p:cNvPr name="Freeform 10" id="10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r="r" b="b" t="t" l="l"/>
              <a:pathLst>
                <a:path h="4726940" w="483362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1" id="11"/>
          <p:cNvGrpSpPr>
            <a:grpSpLocks noChangeAspect="true"/>
          </p:cNvGrpSpPr>
          <p:nvPr/>
        </p:nvGrpSpPr>
        <p:grpSpPr>
          <a:xfrm rot="0">
            <a:off x="12819785" y="1865607"/>
            <a:ext cx="3616596" cy="3532887"/>
            <a:chOff x="0" y="0"/>
            <a:chExt cx="4828540" cy="4716780"/>
          </a:xfrm>
        </p:grpSpPr>
        <p:sp>
          <p:nvSpPr>
            <p:cNvPr name="Freeform 12" id="12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r="r" b="b" t="t" l="l"/>
              <a:pathLst>
                <a:path h="4726940" w="483362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13" id="13"/>
          <p:cNvSpPr txBox="true"/>
          <p:nvPr/>
        </p:nvSpPr>
        <p:spPr>
          <a:xfrm rot="0">
            <a:off x="908081" y="1019175"/>
            <a:ext cx="8111890" cy="1743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79"/>
              </a:lnSpc>
            </a:pPr>
            <a:r>
              <a:rPr lang="en-US" sz="5733">
                <a:solidFill>
                  <a:srgbClr val="FFFFFF"/>
                </a:solidFill>
                <a:latin typeface="Lilita One"/>
              </a:rPr>
              <a:t>Places to go in school</a:t>
            </a:r>
          </a:p>
          <a:p>
            <a:pPr algn="ctr">
              <a:lnSpc>
                <a:spcPts val="6879"/>
              </a:lnSpc>
            </a:pPr>
            <a:r>
              <a:rPr lang="en-US" sz="5733">
                <a:solidFill>
                  <a:srgbClr val="FFFFFF"/>
                </a:solidFill>
                <a:latin typeface="Lilita One"/>
              </a:rPr>
              <a:t>(safe spaces)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0F4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2125" y="4058165"/>
            <a:ext cx="17963751" cy="4543024"/>
            <a:chOff x="0" y="0"/>
            <a:chExt cx="7775248" cy="1966357"/>
          </a:xfrm>
        </p:grpSpPr>
        <p:sp>
          <p:nvSpPr>
            <p:cNvPr name="Freeform 3" id="3"/>
            <p:cNvSpPr/>
            <p:nvPr/>
          </p:nvSpPr>
          <p:spPr>
            <a:xfrm>
              <a:off x="-4213" y="0"/>
              <a:ext cx="7779461" cy="1966357"/>
            </a:xfrm>
            <a:custGeom>
              <a:avLst/>
              <a:gdLst/>
              <a:ahLst/>
              <a:cxnLst/>
              <a:rect r="r" b="b" t="t" l="l"/>
              <a:pathLst>
                <a:path h="1966357" w="7779461">
                  <a:moveTo>
                    <a:pt x="278431" y="16918"/>
                  </a:moveTo>
                  <a:cubicBezTo>
                    <a:pt x="278431" y="16918"/>
                    <a:pt x="604014" y="12258"/>
                    <a:pt x="1008604" y="12454"/>
                  </a:cubicBezTo>
                  <a:cubicBezTo>
                    <a:pt x="6157101" y="12671"/>
                    <a:pt x="7505393" y="0"/>
                    <a:pt x="7505393" y="0"/>
                  </a:cubicBezTo>
                  <a:cubicBezTo>
                    <a:pt x="7572856" y="0"/>
                    <a:pt x="7648794" y="0"/>
                    <a:pt x="7727566" y="85073"/>
                  </a:cubicBezTo>
                  <a:cubicBezTo>
                    <a:pt x="7770545" y="131488"/>
                    <a:pt x="7771613" y="240224"/>
                    <a:pt x="7772018" y="320281"/>
                  </a:cubicBezTo>
                  <a:cubicBezTo>
                    <a:pt x="7772018" y="320281"/>
                    <a:pt x="7770313" y="1004471"/>
                    <a:pt x="7770313" y="1203772"/>
                  </a:cubicBezTo>
                  <a:cubicBezTo>
                    <a:pt x="7770313" y="1417931"/>
                    <a:pt x="7779462" y="1717110"/>
                    <a:pt x="7779462" y="1717110"/>
                  </a:cubicBezTo>
                  <a:cubicBezTo>
                    <a:pt x="7779462" y="1845779"/>
                    <a:pt x="7775292" y="1966357"/>
                    <a:pt x="7522454" y="1958222"/>
                  </a:cubicBezTo>
                  <a:cubicBezTo>
                    <a:pt x="7522454" y="1958222"/>
                    <a:pt x="7145982" y="1937924"/>
                    <a:pt x="6341484" y="1945522"/>
                  </a:cubicBezTo>
                  <a:cubicBezTo>
                    <a:pt x="1994491" y="1953657"/>
                    <a:pt x="304023" y="1966357"/>
                    <a:pt x="304023" y="1966357"/>
                  </a:cubicBezTo>
                  <a:cubicBezTo>
                    <a:pt x="132548" y="1966357"/>
                    <a:pt x="4213" y="1865287"/>
                    <a:pt x="8532" y="1662740"/>
                  </a:cubicBezTo>
                  <a:cubicBezTo>
                    <a:pt x="8532" y="1662740"/>
                    <a:pt x="9630" y="1164199"/>
                    <a:pt x="4815" y="944842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3D5A80"/>
            </a:solidFill>
          </p:spPr>
        </p:sp>
      </p:grp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515292" y="4288370"/>
            <a:ext cx="4179346" cy="4082612"/>
            <a:chOff x="0" y="0"/>
            <a:chExt cx="4828540" cy="4716780"/>
          </a:xfrm>
        </p:grpSpPr>
        <p:sp>
          <p:nvSpPr>
            <p:cNvPr name="Freeform 5" id="5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r="r" b="b" t="t" l="l"/>
              <a:pathLst>
                <a:path h="4726940" w="483362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4874649" y="4288370"/>
            <a:ext cx="4179346" cy="4082612"/>
            <a:chOff x="0" y="0"/>
            <a:chExt cx="4828540" cy="4716780"/>
          </a:xfrm>
        </p:grpSpPr>
        <p:sp>
          <p:nvSpPr>
            <p:cNvPr name="Freeform 7" id="7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r="r" b="b" t="t" l="l"/>
              <a:pathLst>
                <a:path h="4726940" w="483362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13593362" y="4288370"/>
            <a:ext cx="4179346" cy="4082612"/>
            <a:chOff x="0" y="0"/>
            <a:chExt cx="4828540" cy="4716780"/>
          </a:xfrm>
        </p:grpSpPr>
        <p:sp>
          <p:nvSpPr>
            <p:cNvPr name="Freeform 9" id="9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r="r" b="b" t="t" l="l"/>
              <a:pathLst>
                <a:path h="4726940" w="483362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0" id="10"/>
          <p:cNvGrpSpPr>
            <a:grpSpLocks noChangeAspect="true"/>
          </p:cNvGrpSpPr>
          <p:nvPr/>
        </p:nvGrpSpPr>
        <p:grpSpPr>
          <a:xfrm rot="0">
            <a:off x="9234005" y="4288370"/>
            <a:ext cx="4179346" cy="4082612"/>
            <a:chOff x="0" y="0"/>
            <a:chExt cx="4828540" cy="4716780"/>
          </a:xfrm>
        </p:grpSpPr>
        <p:sp>
          <p:nvSpPr>
            <p:cNvPr name="Freeform 11" id="11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r="r" b="b" t="t" l="l"/>
              <a:pathLst>
                <a:path h="4726940" w="483362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name="Picture 12" id="1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true" flipV="false" rot="604921">
            <a:off x="17428648" y="2974981"/>
            <a:ext cx="738529" cy="1445519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782681">
            <a:off x="14310430" y="311723"/>
            <a:ext cx="3134840" cy="3259799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604965" y="574668"/>
            <a:ext cx="1419236" cy="3597142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15456" y="461023"/>
            <a:ext cx="1922862" cy="3710787"/>
          </a:xfrm>
          <a:prstGeom prst="rect">
            <a:avLst/>
          </a:prstGeom>
        </p:spPr>
      </p:pic>
      <p:sp>
        <p:nvSpPr>
          <p:cNvPr name="TextBox 16" id="16"/>
          <p:cNvSpPr txBox="true"/>
          <p:nvPr/>
        </p:nvSpPr>
        <p:spPr>
          <a:xfrm rot="0">
            <a:off x="2140076" y="1749275"/>
            <a:ext cx="14170492" cy="1381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800"/>
              </a:lnSpc>
            </a:pPr>
            <a:r>
              <a:rPr lang="en-US" sz="9000">
                <a:solidFill>
                  <a:srgbClr val="000000"/>
                </a:solidFill>
                <a:latin typeface="Lilita One"/>
              </a:rPr>
              <a:t>Uniform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547952">
            <a:off x="16676992" y="225977"/>
            <a:ext cx="1164615" cy="1140448"/>
            <a:chOff x="0" y="0"/>
            <a:chExt cx="1552820" cy="1520597"/>
          </a:xfrm>
        </p:grpSpPr>
        <p:grpSp>
          <p:nvGrpSpPr>
            <p:cNvPr name="Group 3" id="3"/>
            <p:cNvGrpSpPr>
              <a:grpSpLocks noChangeAspect="true"/>
            </p:cNvGrpSpPr>
            <p:nvPr/>
          </p:nvGrpSpPr>
          <p:grpSpPr>
            <a:xfrm rot="0">
              <a:off x="0" y="0"/>
              <a:ext cx="1552820" cy="1520597"/>
              <a:chOff x="-72390" y="7620"/>
              <a:chExt cx="6487160" cy="6352540"/>
            </a:xfrm>
          </p:grpSpPr>
          <p:sp>
            <p:nvSpPr>
              <p:cNvPr name="Freeform 4" id="4"/>
              <p:cNvSpPr/>
              <p:nvPr/>
            </p:nvSpPr>
            <p:spPr>
              <a:xfrm>
                <a:off x="-72390" y="7620"/>
                <a:ext cx="6487160" cy="6352540"/>
              </a:xfrm>
              <a:custGeom>
                <a:avLst/>
                <a:gdLst/>
                <a:ahLst/>
                <a:cxnLst/>
                <a:rect r="r" b="b" t="t" l="l"/>
                <a:pathLst>
                  <a:path h="6352540" w="6487160">
                    <a:moveTo>
                      <a:pt x="6322060" y="3176270"/>
                    </a:moveTo>
                    <a:cubicBezTo>
                      <a:pt x="6322060" y="2844800"/>
                      <a:pt x="6487160" y="2493010"/>
                      <a:pt x="6385560" y="2194560"/>
                    </a:cubicBezTo>
                    <a:cubicBezTo>
                      <a:pt x="6281420" y="1884680"/>
                      <a:pt x="5928360" y="1694180"/>
                      <a:pt x="5734050" y="1436370"/>
                    </a:cubicBezTo>
                    <a:cubicBezTo>
                      <a:pt x="5537200" y="1176020"/>
                      <a:pt x="5455920" y="796290"/>
                      <a:pt x="5185410" y="607060"/>
                    </a:cubicBezTo>
                    <a:cubicBezTo>
                      <a:pt x="4917440" y="420370"/>
                      <a:pt x="4517390" y="462280"/>
                      <a:pt x="4196080" y="360680"/>
                    </a:cubicBezTo>
                    <a:cubicBezTo>
                      <a:pt x="3884930" y="264160"/>
                      <a:pt x="3589020" y="0"/>
                      <a:pt x="3244850" y="0"/>
                    </a:cubicBezTo>
                    <a:cubicBezTo>
                      <a:pt x="2900680" y="0"/>
                      <a:pt x="2603500" y="262890"/>
                      <a:pt x="2293620" y="360680"/>
                    </a:cubicBezTo>
                    <a:cubicBezTo>
                      <a:pt x="1972310" y="461010"/>
                      <a:pt x="1570990" y="419100"/>
                      <a:pt x="1303020" y="607060"/>
                    </a:cubicBezTo>
                    <a:cubicBezTo>
                      <a:pt x="1032510" y="796290"/>
                      <a:pt x="951230" y="1176020"/>
                      <a:pt x="754380" y="1436370"/>
                    </a:cubicBezTo>
                    <a:cubicBezTo>
                      <a:pt x="558800" y="1694180"/>
                      <a:pt x="207010" y="1884680"/>
                      <a:pt x="101600" y="2194560"/>
                    </a:cubicBezTo>
                    <a:cubicBezTo>
                      <a:pt x="1270" y="2493010"/>
                      <a:pt x="165100" y="2844800"/>
                      <a:pt x="165100" y="3176270"/>
                    </a:cubicBezTo>
                    <a:cubicBezTo>
                      <a:pt x="165100" y="3507740"/>
                      <a:pt x="0" y="3859530"/>
                      <a:pt x="101600" y="4157980"/>
                    </a:cubicBezTo>
                    <a:cubicBezTo>
                      <a:pt x="205740" y="4467860"/>
                      <a:pt x="558800" y="4658360"/>
                      <a:pt x="753110" y="4916170"/>
                    </a:cubicBezTo>
                    <a:cubicBezTo>
                      <a:pt x="949960" y="5176520"/>
                      <a:pt x="1031240" y="5556250"/>
                      <a:pt x="1301750" y="5745480"/>
                    </a:cubicBezTo>
                    <a:cubicBezTo>
                      <a:pt x="1569720" y="5933440"/>
                      <a:pt x="1969770" y="5891530"/>
                      <a:pt x="2292350" y="5991860"/>
                    </a:cubicBezTo>
                    <a:cubicBezTo>
                      <a:pt x="2603500" y="6088380"/>
                      <a:pt x="2899410" y="6352540"/>
                      <a:pt x="3243580" y="6352540"/>
                    </a:cubicBezTo>
                    <a:cubicBezTo>
                      <a:pt x="3587750" y="6352540"/>
                      <a:pt x="3884930" y="6089650"/>
                      <a:pt x="4194810" y="5991860"/>
                    </a:cubicBezTo>
                    <a:cubicBezTo>
                      <a:pt x="4516120" y="5891530"/>
                      <a:pt x="4917440" y="5933440"/>
                      <a:pt x="5185410" y="5745480"/>
                    </a:cubicBezTo>
                    <a:cubicBezTo>
                      <a:pt x="5455920" y="5556250"/>
                      <a:pt x="5537200" y="5176520"/>
                      <a:pt x="5734050" y="4916170"/>
                    </a:cubicBezTo>
                    <a:cubicBezTo>
                      <a:pt x="5929630" y="4658360"/>
                      <a:pt x="6281420" y="4467860"/>
                      <a:pt x="6385560" y="4157980"/>
                    </a:cubicBezTo>
                    <a:cubicBezTo>
                      <a:pt x="6487160" y="3858260"/>
                      <a:pt x="6322060" y="3506470"/>
                      <a:pt x="6322060" y="3176270"/>
                    </a:cubicBezTo>
                    <a:close/>
                  </a:path>
                </a:pathLst>
              </a:custGeom>
              <a:solidFill>
                <a:srgbClr val="98C1D9"/>
              </a:solidFill>
            </p:spPr>
          </p:sp>
        </p:grpSp>
        <p:pic>
          <p:nvPicPr>
            <p:cNvPr name="Picture 5" id="5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931616">
              <a:off x="320662" y="316023"/>
              <a:ext cx="911497" cy="911497"/>
            </a:xfrm>
            <a:prstGeom prst="rect">
              <a:avLst/>
            </a:prstGeom>
          </p:spPr>
        </p:pic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028700" y="1451620"/>
            <a:ext cx="5068071" cy="5075004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5802674" y="302707"/>
            <a:ext cx="6682652" cy="9827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52"/>
              </a:lnSpc>
            </a:pPr>
            <a:r>
              <a:rPr lang="en-US" sz="7555">
                <a:solidFill>
                  <a:srgbClr val="000000"/>
                </a:solidFill>
                <a:latin typeface="Lilita One"/>
              </a:rPr>
              <a:t>School Day</a:t>
            </a:r>
          </a:p>
        </p:txBody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2191229" y="1451620"/>
            <a:ext cx="5068071" cy="5075004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6609964" y="1451620"/>
            <a:ext cx="5068071" cy="5075004"/>
          </a:xfrm>
          <a:prstGeom prst="rect">
            <a:avLst/>
          </a:prstGeom>
        </p:spPr>
      </p:pic>
      <p:grpSp>
        <p:nvGrpSpPr>
          <p:cNvPr name="Group 10" id="10"/>
          <p:cNvGrpSpPr/>
          <p:nvPr/>
        </p:nvGrpSpPr>
        <p:grpSpPr>
          <a:xfrm rot="0">
            <a:off x="1028700" y="6726884"/>
            <a:ext cx="16230600" cy="2620848"/>
            <a:chOff x="0" y="0"/>
            <a:chExt cx="12177414" cy="1966357"/>
          </a:xfrm>
        </p:grpSpPr>
        <p:sp>
          <p:nvSpPr>
            <p:cNvPr name="Freeform 11" id="11"/>
            <p:cNvSpPr/>
            <p:nvPr/>
          </p:nvSpPr>
          <p:spPr>
            <a:xfrm>
              <a:off x="-4213" y="0"/>
              <a:ext cx="12181627" cy="1966357"/>
            </a:xfrm>
            <a:custGeom>
              <a:avLst/>
              <a:gdLst/>
              <a:ahLst/>
              <a:cxnLst/>
              <a:rect r="r" b="b" t="t" l="l"/>
              <a:pathLst>
                <a:path h="1966357" w="12181627">
                  <a:moveTo>
                    <a:pt x="278431" y="16918"/>
                  </a:moveTo>
                  <a:cubicBezTo>
                    <a:pt x="278431" y="16918"/>
                    <a:pt x="604014" y="12258"/>
                    <a:pt x="1086981" y="12454"/>
                  </a:cubicBezTo>
                  <a:cubicBezTo>
                    <a:pt x="10002472" y="12671"/>
                    <a:pt x="11907559" y="0"/>
                    <a:pt x="11907559" y="0"/>
                  </a:cubicBezTo>
                  <a:cubicBezTo>
                    <a:pt x="11975022" y="0"/>
                    <a:pt x="12050959" y="0"/>
                    <a:pt x="12129732" y="85073"/>
                  </a:cubicBezTo>
                  <a:cubicBezTo>
                    <a:pt x="12172710" y="131488"/>
                    <a:pt x="12173778" y="240224"/>
                    <a:pt x="12174183" y="320281"/>
                  </a:cubicBezTo>
                  <a:cubicBezTo>
                    <a:pt x="12174183" y="320281"/>
                    <a:pt x="12172479" y="1004471"/>
                    <a:pt x="12172479" y="1203772"/>
                  </a:cubicBezTo>
                  <a:cubicBezTo>
                    <a:pt x="12172479" y="1417931"/>
                    <a:pt x="12181627" y="1717110"/>
                    <a:pt x="12181627" y="1717110"/>
                  </a:cubicBezTo>
                  <a:cubicBezTo>
                    <a:pt x="12181627" y="1845779"/>
                    <a:pt x="12177458" y="1966357"/>
                    <a:pt x="11924620" y="1958222"/>
                  </a:cubicBezTo>
                  <a:cubicBezTo>
                    <a:pt x="11924620" y="1958222"/>
                    <a:pt x="11548147" y="1937924"/>
                    <a:pt x="10321762" y="1945522"/>
                  </a:cubicBezTo>
                  <a:cubicBezTo>
                    <a:pt x="2794211" y="1953657"/>
                    <a:pt x="304023" y="1966357"/>
                    <a:pt x="304023" y="1966357"/>
                  </a:cubicBezTo>
                  <a:cubicBezTo>
                    <a:pt x="132548" y="1966357"/>
                    <a:pt x="4213" y="1865287"/>
                    <a:pt x="8532" y="1662740"/>
                  </a:cubicBezTo>
                  <a:cubicBezTo>
                    <a:pt x="8532" y="1662740"/>
                    <a:pt x="9630" y="1164199"/>
                    <a:pt x="4815" y="944842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3D5A80"/>
            </a:solidFill>
          </p:spPr>
        </p:sp>
      </p:grpSp>
      <p:grpSp>
        <p:nvGrpSpPr>
          <p:cNvPr name="Group 12" id="12"/>
          <p:cNvGrpSpPr>
            <a:grpSpLocks noChangeAspect="true"/>
          </p:cNvGrpSpPr>
          <p:nvPr/>
        </p:nvGrpSpPr>
        <p:grpSpPr>
          <a:xfrm rot="0">
            <a:off x="2783016" y="7018475"/>
            <a:ext cx="1559440" cy="1523346"/>
            <a:chOff x="0" y="0"/>
            <a:chExt cx="4828540" cy="4716780"/>
          </a:xfrm>
        </p:grpSpPr>
        <p:sp>
          <p:nvSpPr>
            <p:cNvPr name="Freeform 13" id="13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r="r" b="b" t="t" l="l"/>
              <a:pathLst>
                <a:path h="4726940" w="483362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2189434" y="8560870"/>
            <a:ext cx="2746604" cy="428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98"/>
              </a:lnSpc>
            </a:pPr>
            <a:r>
              <a:rPr lang="en-US" sz="2998">
                <a:solidFill>
                  <a:srgbClr val="FFFFFF"/>
                </a:solidFill>
                <a:latin typeface="Lilita One"/>
              </a:rPr>
              <a:t>Arrive at school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3572175" y="8560870"/>
            <a:ext cx="2306178" cy="428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98"/>
              </a:lnSpc>
            </a:pPr>
            <a:r>
              <a:rPr lang="en-US" sz="2998">
                <a:solidFill>
                  <a:srgbClr val="FFFFFF"/>
                </a:solidFill>
                <a:latin typeface="Lilita One"/>
              </a:rPr>
              <a:t>School ends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409647" y="7608698"/>
            <a:ext cx="2306178" cy="428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98"/>
              </a:lnSpc>
            </a:pPr>
            <a:r>
              <a:rPr lang="en-US" sz="2998">
                <a:solidFill>
                  <a:srgbClr val="000000"/>
                </a:solidFill>
                <a:latin typeface="Lilita One"/>
              </a:rPr>
              <a:t>8:00 AM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7990911" y="8560870"/>
            <a:ext cx="2306178" cy="428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98"/>
              </a:lnSpc>
            </a:pPr>
            <a:r>
              <a:rPr lang="en-US" sz="2998">
                <a:solidFill>
                  <a:srgbClr val="FFFFFF"/>
                </a:solidFill>
                <a:latin typeface="Lilita One"/>
              </a:rPr>
              <a:t>Lunch Time</a:t>
            </a:r>
          </a:p>
        </p:txBody>
      </p:sp>
      <p:grpSp>
        <p:nvGrpSpPr>
          <p:cNvPr name="Group 18" id="18"/>
          <p:cNvGrpSpPr>
            <a:grpSpLocks noChangeAspect="true"/>
          </p:cNvGrpSpPr>
          <p:nvPr/>
        </p:nvGrpSpPr>
        <p:grpSpPr>
          <a:xfrm rot="0">
            <a:off x="8364280" y="7018475"/>
            <a:ext cx="1559440" cy="1523346"/>
            <a:chOff x="0" y="0"/>
            <a:chExt cx="4828540" cy="4716780"/>
          </a:xfrm>
        </p:grpSpPr>
        <p:sp>
          <p:nvSpPr>
            <p:cNvPr name="Freeform 19" id="19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r="r" b="b" t="t" l="l"/>
              <a:pathLst>
                <a:path h="4726940" w="483362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20" id="20"/>
          <p:cNvSpPr txBox="true"/>
          <p:nvPr/>
        </p:nvSpPr>
        <p:spPr>
          <a:xfrm rot="0">
            <a:off x="7990911" y="7575368"/>
            <a:ext cx="2306178" cy="428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98"/>
              </a:lnSpc>
            </a:pPr>
            <a:r>
              <a:rPr lang="en-US" sz="2998">
                <a:solidFill>
                  <a:srgbClr val="000000"/>
                </a:solidFill>
                <a:latin typeface="Lilita One"/>
              </a:rPr>
              <a:t>12:00 PM</a:t>
            </a:r>
          </a:p>
        </p:txBody>
      </p:sp>
      <p:grpSp>
        <p:nvGrpSpPr>
          <p:cNvPr name="Group 21" id="21"/>
          <p:cNvGrpSpPr>
            <a:grpSpLocks noChangeAspect="true"/>
          </p:cNvGrpSpPr>
          <p:nvPr/>
        </p:nvGrpSpPr>
        <p:grpSpPr>
          <a:xfrm rot="0">
            <a:off x="13945544" y="7018475"/>
            <a:ext cx="1559440" cy="1523346"/>
            <a:chOff x="0" y="0"/>
            <a:chExt cx="4828540" cy="4716780"/>
          </a:xfrm>
        </p:grpSpPr>
        <p:sp>
          <p:nvSpPr>
            <p:cNvPr name="Freeform 22" id="22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r="r" b="b" t="t" l="l"/>
              <a:pathLst>
                <a:path h="4726940" w="483362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23" id="23"/>
          <p:cNvSpPr txBox="true"/>
          <p:nvPr/>
        </p:nvSpPr>
        <p:spPr>
          <a:xfrm rot="0">
            <a:off x="13572175" y="7608698"/>
            <a:ext cx="2306178" cy="428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98"/>
              </a:lnSpc>
            </a:pPr>
            <a:r>
              <a:rPr lang="en-US" sz="2998">
                <a:solidFill>
                  <a:srgbClr val="000000"/>
                </a:solidFill>
                <a:latin typeface="Lilita One"/>
              </a:rPr>
              <a:t>3:30 PM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09F5D5FA15A347BD12AA8270BEA8F0" ma:contentTypeVersion="10" ma:contentTypeDescription="Create a new document." ma:contentTypeScope="" ma:versionID="c740051d064cab84eba86dd0e7ffbd05">
  <xsd:schema xmlns:xsd="http://www.w3.org/2001/XMLSchema" xmlns:xs="http://www.w3.org/2001/XMLSchema" xmlns:p="http://schemas.microsoft.com/office/2006/metadata/properties" xmlns:ns2="ea4b6899-f821-4674-ad53-5537c08fd6f7" xmlns:ns3="761840e3-b72e-4914-9514-3b6d7a6608bd" targetNamespace="http://schemas.microsoft.com/office/2006/metadata/properties" ma:root="true" ma:fieldsID="b1c8942fe5a2eac654fde0f73a376ee6" ns2:_="" ns3:_="">
    <xsd:import namespace="ea4b6899-f821-4674-ad53-5537c08fd6f7"/>
    <xsd:import namespace="761840e3-b72e-4914-9514-3b6d7a6608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4b6899-f821-4674-ad53-5537c08fd6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1840e3-b72e-4914-9514-3b6d7a6608b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C3C8B2C-C359-4DCF-9FC6-9BF79DAEE3EB}"/>
</file>

<file path=customXml/itemProps2.xml><?xml version="1.0" encoding="utf-8"?>
<ds:datastoreItem xmlns:ds="http://schemas.openxmlformats.org/officeDocument/2006/customXml" ds:itemID="{219B5D24-2DE4-44A1-BD58-176004F5CAB9}"/>
</file>

<file path=customXml/itemProps3.xml><?xml version="1.0" encoding="utf-8"?>
<ds:datastoreItem xmlns:ds="http://schemas.openxmlformats.org/officeDocument/2006/customXml" ds:itemID="{B0A8C3E5-33C4-4D68-83BC-C6FF431E17A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cp:revision>1</cp:revision>
  <dcterms:created xsi:type="dcterms:W3CDTF">2006-08-16T00:00:00Z</dcterms:created>
  <dcterms:modified xsi:type="dcterms:W3CDTF">2011-08-01T06:04:30Z</dcterms:modified>
  <dc:identifier>DAE1szSjoMY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0x010100C909F5D5FA15A347BD12AA8270BEA8F0</vt:lpwstr>
  </property>
</Properties>
</file>